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271" r:id="rId2"/>
    <p:sldId id="272" r:id="rId3"/>
    <p:sldId id="391" r:id="rId4"/>
    <p:sldId id="343" r:id="rId5"/>
    <p:sldId id="270" r:id="rId6"/>
    <p:sldId id="275" r:id="rId7"/>
    <p:sldId id="407" r:id="rId8"/>
    <p:sldId id="393" r:id="rId9"/>
    <p:sldId id="312" r:id="rId10"/>
    <p:sldId id="301" r:id="rId11"/>
    <p:sldId id="360" r:id="rId12"/>
    <p:sldId id="380" r:id="rId13"/>
    <p:sldId id="394" r:id="rId14"/>
    <p:sldId id="396" r:id="rId15"/>
    <p:sldId id="359" r:id="rId16"/>
    <p:sldId id="292" r:id="rId17"/>
    <p:sldId id="399" r:id="rId18"/>
    <p:sldId id="296" r:id="rId19"/>
    <p:sldId id="381" r:id="rId20"/>
    <p:sldId id="382" r:id="rId21"/>
    <p:sldId id="314" r:id="rId22"/>
    <p:sldId id="361" r:id="rId23"/>
    <p:sldId id="362" r:id="rId24"/>
    <p:sldId id="364" r:id="rId25"/>
    <p:sldId id="403" r:id="rId26"/>
    <p:sldId id="404" r:id="rId27"/>
    <p:sldId id="402" r:id="rId28"/>
    <p:sldId id="397" r:id="rId29"/>
    <p:sldId id="322" r:id="rId30"/>
    <p:sldId id="338" r:id="rId31"/>
    <p:sldId id="383" r:id="rId32"/>
    <p:sldId id="389" r:id="rId33"/>
    <p:sldId id="406" r:id="rId34"/>
    <p:sldId id="385" r:id="rId35"/>
    <p:sldId id="386" r:id="rId36"/>
    <p:sldId id="334" r:id="rId37"/>
    <p:sldId id="408" r:id="rId38"/>
  </p:sldIdLst>
  <p:sldSz cx="12241213" cy="7561263"/>
  <p:notesSz cx="9906000" cy="14344650"/>
  <p:custDataLst>
    <p:tags r:id="rId41"/>
  </p:custDataLst>
  <p:defaultTextStyle>
    <a:defPPr>
      <a:defRPr lang="ja-JP"/>
    </a:defPPr>
    <a:lvl1pPr algn="l" rtl="0" eaLnBrk="0" fontAlgn="base" hangingPunct="0">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eaLnBrk="0" fontAlgn="base" hangingPunct="0">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eaLnBrk="0" fontAlgn="base" hangingPunct="0">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eaLnBrk="0" fontAlgn="base" hangingPunct="0">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eaLnBrk="0" fontAlgn="base" hangingPunct="0">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2382">
          <p15:clr>
            <a:srgbClr val="A4A3A4"/>
          </p15:clr>
        </p15:guide>
        <p15:guide id="2" pos="3856">
          <p15:clr>
            <a:srgbClr val="A4A3A4"/>
          </p15:clr>
        </p15:guide>
      </p15:sldGuideLst>
    </p:ext>
    <p:ext uri="{2D200454-40CA-4A62-9FC3-DE9A4176ACB9}">
      <p15:notesGuideLst xmlns:p15="http://schemas.microsoft.com/office/powerpoint/2012/main">
        <p15:guide id="1" orient="horz" pos="4518" userDrawn="1">
          <p15:clr>
            <a:srgbClr val="A4A3A4"/>
          </p15:clr>
        </p15:guide>
        <p15:guide id="2" pos="312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CC"/>
    <a:srgbClr val="FFCCCC"/>
    <a:srgbClr val="CCFFCC"/>
    <a:srgbClr val="FF9999"/>
    <a:srgbClr val="FFFF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44" autoAdjust="0"/>
    <p:restoredTop sz="81068" autoAdjust="0"/>
  </p:normalViewPr>
  <p:slideViewPr>
    <p:cSldViewPr>
      <p:cViewPr>
        <p:scale>
          <a:sx n="50" d="100"/>
          <a:sy n="50" d="100"/>
        </p:scale>
        <p:origin x="1440" y="138"/>
      </p:cViewPr>
      <p:guideLst>
        <p:guide orient="horz" pos="2382"/>
        <p:guide pos="3856"/>
      </p:guideLst>
    </p:cSldViewPr>
  </p:slideViewPr>
  <p:notesTextViewPr>
    <p:cViewPr>
      <p:scale>
        <a:sx n="100" d="100"/>
        <a:sy n="100" d="100"/>
      </p:scale>
      <p:origin x="0" y="0"/>
    </p:cViewPr>
  </p:notesTextViewPr>
  <p:sorterViewPr>
    <p:cViewPr>
      <p:scale>
        <a:sx n="140" d="100"/>
        <a:sy n="140" d="100"/>
      </p:scale>
      <p:origin x="0" y="-9110"/>
    </p:cViewPr>
  </p:sorterViewPr>
  <p:notesViewPr>
    <p:cSldViewPr>
      <p:cViewPr varScale="1">
        <p:scale>
          <a:sx n="83" d="100"/>
          <a:sy n="83" d="100"/>
        </p:scale>
        <p:origin x="-2040" y="-90"/>
      </p:cViewPr>
      <p:guideLst>
        <p:guide orient="horz" pos="4518"/>
        <p:guide pos="312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dsfile03\shdppd\7L5\RESTRICT\7L5\R05.&#37096;&#38272;&#25903;&#25588;\05-01.&#22269;&#20869;&#23550;&#24540;\05-03-02.&#38291;&#25509;&#37096;&#38272;\&#25285;&#24403;&#21029;\&#65330;&#65286;&#65316;\k153-30%20&#32207;&#21512;&#22996;&#29992;&#12487;&#12540;&#12479;&#25277;&#20986;&#12304;&#21839;&#35386;&#12305;&#65411;&#65438;&#65392;&#65408;%20&#30000;&#20013;.xls"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defRPr>
            </a:pPr>
            <a:r>
              <a:rPr lang="ja-JP" altLang="en-US" sz="1100" b="0" i="0" u="none" strike="noStrike" baseline="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問：睡眠で休養は十分にとれて</a:t>
            </a:r>
            <a:r>
              <a:rPr lang="ja-JP" altLang="en-US" sz="1100" b="0" i="0" u="none" strike="noStrike" baseline="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いる</a:t>
            </a:r>
            <a:endParaRPr lang="en-US" altLang="ja-JP" sz="1100" b="0" i="0" u="none" strike="noStrike" baseline="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a:defRPr sz="110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defRPr>
            </a:pPr>
            <a:r>
              <a:rPr lang="en-US" altLang="ja-JP" sz="1100" b="0" i="0" u="none" strike="noStrike" baseline="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lang="ja-JP" altLang="en-US" sz="1100" b="0" i="0" u="none" strike="noStrike" baseline="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平成</a:t>
            </a:r>
            <a:r>
              <a:rPr lang="en-US" altLang="ja-JP" sz="1100" b="0" i="0" u="none" strike="noStrike" baseline="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30</a:t>
            </a:r>
            <a:r>
              <a:rPr lang="ja-JP" altLang="en-US" sz="1100" b="0" i="0" u="none" strike="noStrike" baseline="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年度健康</a:t>
            </a:r>
            <a:r>
              <a:rPr lang="ja-JP" altLang="en-US" sz="1100" b="0" i="0" u="none" strike="noStrike" baseline="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診断問診票より）</a:t>
            </a:r>
            <a:endParaRPr lang="ja-JP" altLang="en-US" sz="11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c:rich>
      </c:tx>
      <c:layout>
        <c:manualLayout>
          <c:xMode val="edge"/>
          <c:yMode val="edge"/>
          <c:x val="0.13848888358489844"/>
          <c:y val="0"/>
        </c:manualLayout>
      </c:layout>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defRPr>
          </a:pPr>
          <a:endParaRPr lang="ja-JP"/>
        </a:p>
      </c:txPr>
    </c:title>
    <c:autoTitleDeleted val="0"/>
    <c:plotArea>
      <c:layout>
        <c:manualLayout>
          <c:layoutTarget val="inner"/>
          <c:xMode val="edge"/>
          <c:yMode val="edge"/>
          <c:x val="0.25599062790701527"/>
          <c:y val="0.20215051493061237"/>
          <c:w val="0.56091440751114163"/>
          <c:h val="0.68881522021285801"/>
        </c:manualLayout>
      </c:layout>
      <c:pieChart>
        <c:varyColors val="1"/>
        <c:ser>
          <c:idx val="0"/>
          <c:order val="0"/>
          <c:spPr>
            <a:solidFill>
              <a:srgbClr val="FF9999"/>
            </a:solidFill>
            <a:ln>
              <a:noFill/>
            </a:ln>
          </c:spPr>
          <c:dPt>
            <c:idx val="0"/>
            <c:bubble3D val="0"/>
            <c:spPr>
              <a:solidFill>
                <a:srgbClr val="FF9999"/>
              </a:solidFill>
              <a:ln w="19050">
                <a:solidFill>
                  <a:schemeClr val="tx1"/>
                </a:solidFill>
              </a:ln>
              <a:effectLst/>
            </c:spPr>
            <c:extLst>
              <c:ext xmlns:c16="http://schemas.microsoft.com/office/drawing/2014/chart" uri="{C3380CC4-5D6E-409C-BE32-E72D297353CC}">
                <c16:uniqueId val="{00000001-DE72-4BF4-BFDA-85F2C9156C9D}"/>
              </c:ext>
            </c:extLst>
          </c:dPt>
          <c:dPt>
            <c:idx val="1"/>
            <c:bubble3D val="0"/>
            <c:spPr>
              <a:solidFill>
                <a:srgbClr val="99FF99"/>
              </a:solidFill>
              <a:ln w="19050">
                <a:noFill/>
              </a:ln>
              <a:effectLst/>
            </c:spPr>
            <c:extLst>
              <c:ext xmlns:c16="http://schemas.microsoft.com/office/drawing/2014/chart" uri="{C3380CC4-5D6E-409C-BE32-E72D297353CC}">
                <c16:uniqueId val="{00000003-DE72-4BF4-BFDA-85F2C9156C9D}"/>
              </c:ext>
            </c:extLst>
          </c:dPt>
          <c:dLbls>
            <c:dLbl>
              <c:idx val="0"/>
              <c:layout>
                <c:manualLayout>
                  <c:x val="-0.22709865570492169"/>
                  <c:y val="0.10676411718960331"/>
                </c:manualLayout>
              </c:layout>
              <c:spPr>
                <a:noFill/>
                <a:ln w="25400">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defRPr>
                  </a:pPr>
                  <a:endParaRPr lang="ja-JP"/>
                </a:p>
              </c:txPr>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1-DE72-4BF4-BFDA-85F2C9156C9D}"/>
                </c:ext>
              </c:extLst>
            </c:dLbl>
            <c:dLbl>
              <c:idx val="1"/>
              <c:layout>
                <c:manualLayout>
                  <c:x val="0.18981863126319293"/>
                  <c:y val="-0.12193889144280719"/>
                </c:manualLayout>
              </c:layout>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defRPr>
                  </a:pPr>
                  <a:endParaRPr lang="ja-JP"/>
                </a:p>
              </c:txPr>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3-DE72-4BF4-BFDA-85F2C9156C9D}"/>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defRPr>
                </a:pPr>
                <a:endParaRPr lang="ja-JP"/>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FY20現業セルフケア教育検討用!$N$58:$O$58</c:f>
              <c:strCache>
                <c:ptCount val="2"/>
                <c:pt idx="0">
                  <c:v>いいえ</c:v>
                </c:pt>
                <c:pt idx="1">
                  <c:v>はい</c:v>
                </c:pt>
              </c:strCache>
            </c:strRef>
          </c:cat>
          <c:val>
            <c:numRef>
              <c:f>FY20現業セルフケア教育検討用!$N$59:$O$59</c:f>
              <c:numCache>
                <c:formatCode>General</c:formatCode>
                <c:ptCount val="2"/>
                <c:pt idx="0">
                  <c:v>8506</c:v>
                </c:pt>
                <c:pt idx="1">
                  <c:v>13685</c:v>
                </c:pt>
              </c:numCache>
            </c:numRef>
          </c:val>
          <c:extLst>
            <c:ext xmlns:c16="http://schemas.microsoft.com/office/drawing/2014/chart" uri="{C3380CC4-5D6E-409C-BE32-E72D297353CC}">
              <c16:uniqueId val="{00000004-DE72-4BF4-BFDA-85F2C9156C9D}"/>
            </c:ext>
          </c:extLst>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D3C46D-6D8B-449E-9E7A-303CB7CC43D7}"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kumimoji="1" lang="ja-JP" altLang="en-US"/>
        </a:p>
      </dgm:t>
    </dgm:pt>
    <dgm:pt modelId="{02107ECE-37ED-44A4-B638-40F3D9543714}">
      <dgm:prSet phldrT="[テキスト]" custT="1"/>
      <dgm:spPr/>
      <dgm:t>
        <a:bodyPr/>
        <a:lstStyle/>
        <a:p>
          <a:r>
            <a:rPr kumimoji="1" lang="ja-JP" altLang="en-US" sz="2400" u="none"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方法</a:t>
          </a:r>
          <a:endParaRPr kumimoji="1" lang="en-US" altLang="ja-JP" sz="2400" u="none"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30D24846-EF7B-4C04-B77F-6E9011E81B61}" type="parTrans" cxnId="{992C6520-E9AF-4FC7-A2A0-EDE6F824F77A}">
      <dgm:prSet/>
      <dgm:spPr/>
      <dgm:t>
        <a:bodyPr/>
        <a:lstStyle/>
        <a:p>
          <a:endParaRPr kumimoji="1" lang="ja-JP" altLang="en-US" sz="240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224E00C4-FDB9-4998-983B-4CFFEE1A65F2}" type="sibTrans" cxnId="{992C6520-E9AF-4FC7-A2A0-EDE6F824F77A}">
      <dgm:prSet/>
      <dgm:spPr/>
      <dgm:t>
        <a:bodyPr/>
        <a:lstStyle/>
        <a:p>
          <a:endParaRPr kumimoji="1" lang="ja-JP" altLang="en-US" sz="240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637FFD14-EEC2-48A2-B2F7-8B86FADA707F}">
      <dgm:prSet phldrT="[テキスト]" custT="1"/>
      <dgm:spPr/>
      <dgm:t>
        <a:bodyPr/>
        <a:lstStyle/>
        <a:p>
          <a:pPr>
            <a:lnSpc>
              <a:spcPts val="2400"/>
            </a:lnSpc>
          </a:pP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１．</a:t>
          </a:r>
          <a:endParaRPr kumimoji="1"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a:lnSpc>
              <a:spcPts val="2400"/>
            </a:lnSpc>
          </a:pP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おへその下あたりに手を当てて、鼻から自然に出入りする息の流れをありのままに感じます。</a:t>
          </a:r>
          <a:endParaRPr kumimoji="1"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304C50B6-63E9-440C-AF19-33925E5EC635}" type="parTrans" cxnId="{1E07C0DC-22BF-4049-B6D9-8E60A8D7D523}">
      <dgm:prSet/>
      <dgm:spPr/>
      <dgm:t>
        <a:bodyPr/>
        <a:lstStyle/>
        <a:p>
          <a:endParaRPr kumimoji="1" lang="ja-JP" altLang="en-US" sz="240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C32CBC39-B49B-49BE-ADF8-BB4B3F3C4046}" type="sibTrans" cxnId="{1E07C0DC-22BF-4049-B6D9-8E60A8D7D523}">
      <dgm:prSet/>
      <dgm:spPr/>
      <dgm:t>
        <a:bodyPr/>
        <a:lstStyle/>
        <a:p>
          <a:endParaRPr kumimoji="1" lang="ja-JP" altLang="en-US" sz="240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A7BA2E29-6953-4B25-A0DA-6C38DF7335F3}">
      <dgm:prSet phldrT="[テキスト]" custT="1"/>
      <dgm:spPr/>
      <dgm:t>
        <a:bodyPr/>
        <a:lstStyle/>
        <a:p>
          <a:pPr>
            <a:lnSpc>
              <a:spcPts val="2400"/>
            </a:lnSpc>
          </a:pP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a:t>
          </a:r>
          <a:endParaRPr kumimoji="1"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a:lnSpc>
              <a:spcPts val="2400"/>
            </a:lnSpc>
          </a:pP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鼻から息を深く吸い込み、お腹をふくらませます。（お腹の中に風船が入っていて、それがふくらむようなイメージ）</a:t>
          </a:r>
          <a:endParaRPr kumimoji="1"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67FD1B95-835A-489F-8100-B16F40FA854E}" type="parTrans" cxnId="{B08A0D7B-93CF-4A2D-816B-D382D85BC08C}">
      <dgm:prSet/>
      <dgm:spPr/>
      <dgm:t>
        <a:bodyPr/>
        <a:lstStyle/>
        <a:p>
          <a:endParaRPr kumimoji="1" lang="ja-JP" altLang="en-US" sz="240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3C000F8B-C068-419E-8689-1FC90819AE52}" type="sibTrans" cxnId="{B08A0D7B-93CF-4A2D-816B-D382D85BC08C}">
      <dgm:prSet/>
      <dgm:spPr/>
      <dgm:t>
        <a:bodyPr/>
        <a:lstStyle/>
        <a:p>
          <a:endParaRPr kumimoji="1" lang="ja-JP" altLang="en-US" sz="240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76BAF23D-C7F2-43A2-A425-C611A500D7A9}">
      <dgm:prSet phldrT="[テキスト]" custT="1"/>
      <dgm:spPr/>
      <dgm:t>
        <a:bodyPr/>
        <a:lstStyle/>
        <a:p>
          <a:pPr>
            <a:lnSpc>
              <a:spcPts val="2400"/>
            </a:lnSpc>
          </a:pP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３．</a:t>
          </a:r>
          <a:endParaRPr kumimoji="1"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a:lnSpc>
              <a:spcPts val="2400"/>
            </a:lnSpc>
          </a:pP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鼻から息を吐きながら、お腹をへこませます。（お腹の中の風船が、しぼむようなイメージ）２と３をゆっくり数回繰り返しましょう。</a:t>
          </a:r>
          <a:endParaRPr kumimoji="1"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F286E246-4D6E-48D3-8CC7-643C6E075CAE}" type="parTrans" cxnId="{B2AFB9BE-A70C-4B18-A313-E05805BD6BC2}">
      <dgm:prSet/>
      <dgm:spPr/>
      <dgm:t>
        <a:bodyPr/>
        <a:lstStyle/>
        <a:p>
          <a:endParaRPr kumimoji="1" lang="ja-JP" altLang="en-US" sz="2400"/>
        </a:p>
      </dgm:t>
    </dgm:pt>
    <dgm:pt modelId="{D77F2819-7F75-4548-BD40-7FCB2998AEFD}" type="sibTrans" cxnId="{B2AFB9BE-A70C-4B18-A313-E05805BD6BC2}">
      <dgm:prSet/>
      <dgm:spPr/>
      <dgm:t>
        <a:bodyPr/>
        <a:lstStyle/>
        <a:p>
          <a:endParaRPr kumimoji="1" lang="ja-JP" altLang="en-US" sz="2400"/>
        </a:p>
      </dgm:t>
    </dgm:pt>
    <dgm:pt modelId="{C4077C8A-1854-4F69-A757-A4B9CBF37E5E}" type="pres">
      <dgm:prSet presAssocID="{69D3C46D-6D8B-449E-9E7A-303CB7CC43D7}" presName="vert0" presStyleCnt="0">
        <dgm:presLayoutVars>
          <dgm:dir/>
          <dgm:animOne val="branch"/>
          <dgm:animLvl val="lvl"/>
        </dgm:presLayoutVars>
      </dgm:prSet>
      <dgm:spPr/>
      <dgm:t>
        <a:bodyPr/>
        <a:lstStyle/>
        <a:p>
          <a:endParaRPr kumimoji="1" lang="ja-JP" altLang="en-US"/>
        </a:p>
      </dgm:t>
    </dgm:pt>
    <dgm:pt modelId="{F0D998BB-7A21-40DD-8964-50173FC61083}" type="pres">
      <dgm:prSet presAssocID="{02107ECE-37ED-44A4-B638-40F3D9543714}" presName="thickLine" presStyleLbl="alignNode1" presStyleIdx="0" presStyleCnt="1"/>
      <dgm:spPr/>
    </dgm:pt>
    <dgm:pt modelId="{EB0B1959-DB9A-4B53-B6ED-BA69EB4DB64E}" type="pres">
      <dgm:prSet presAssocID="{02107ECE-37ED-44A4-B638-40F3D9543714}" presName="horz1" presStyleCnt="0"/>
      <dgm:spPr/>
    </dgm:pt>
    <dgm:pt modelId="{19020BF6-2846-4D69-A507-9DB01AC76146}" type="pres">
      <dgm:prSet presAssocID="{02107ECE-37ED-44A4-B638-40F3D9543714}" presName="tx1" presStyleLbl="revTx" presStyleIdx="0" presStyleCnt="4"/>
      <dgm:spPr/>
      <dgm:t>
        <a:bodyPr/>
        <a:lstStyle/>
        <a:p>
          <a:endParaRPr kumimoji="1" lang="ja-JP" altLang="en-US"/>
        </a:p>
      </dgm:t>
    </dgm:pt>
    <dgm:pt modelId="{2318683F-1152-4962-B14F-069CA13CDA8B}" type="pres">
      <dgm:prSet presAssocID="{02107ECE-37ED-44A4-B638-40F3D9543714}" presName="vert1" presStyleCnt="0"/>
      <dgm:spPr/>
    </dgm:pt>
    <dgm:pt modelId="{479EB419-ED7D-4B20-AF07-5CC6F83DBA6B}" type="pres">
      <dgm:prSet presAssocID="{637FFD14-EEC2-48A2-B2F7-8B86FADA707F}" presName="vertSpace2a" presStyleCnt="0"/>
      <dgm:spPr/>
    </dgm:pt>
    <dgm:pt modelId="{3E9433DF-73DF-4C56-B443-99EBCE0424B8}" type="pres">
      <dgm:prSet presAssocID="{637FFD14-EEC2-48A2-B2F7-8B86FADA707F}" presName="horz2" presStyleCnt="0"/>
      <dgm:spPr/>
    </dgm:pt>
    <dgm:pt modelId="{91F1F6F1-9A36-474D-829F-8E1E6D3BC098}" type="pres">
      <dgm:prSet presAssocID="{637FFD14-EEC2-48A2-B2F7-8B86FADA707F}" presName="horzSpace2" presStyleCnt="0"/>
      <dgm:spPr/>
    </dgm:pt>
    <dgm:pt modelId="{10B5D586-4AB5-4FAB-A64C-3D6FBF0A94EA}" type="pres">
      <dgm:prSet presAssocID="{637FFD14-EEC2-48A2-B2F7-8B86FADA707F}" presName="tx2" presStyleLbl="revTx" presStyleIdx="1" presStyleCnt="4"/>
      <dgm:spPr/>
      <dgm:t>
        <a:bodyPr/>
        <a:lstStyle/>
        <a:p>
          <a:endParaRPr kumimoji="1" lang="ja-JP" altLang="en-US"/>
        </a:p>
      </dgm:t>
    </dgm:pt>
    <dgm:pt modelId="{C274C46D-DD04-407D-8DBD-D627616828FA}" type="pres">
      <dgm:prSet presAssocID="{637FFD14-EEC2-48A2-B2F7-8B86FADA707F}" presName="vert2" presStyleCnt="0"/>
      <dgm:spPr/>
    </dgm:pt>
    <dgm:pt modelId="{422CB5EE-ABEA-4730-8D86-CCB516E63C04}" type="pres">
      <dgm:prSet presAssocID="{637FFD14-EEC2-48A2-B2F7-8B86FADA707F}" presName="thinLine2b" presStyleLbl="callout" presStyleIdx="0" presStyleCnt="3"/>
      <dgm:spPr/>
    </dgm:pt>
    <dgm:pt modelId="{6AA1858E-A059-45F5-A25A-69F52F6183C3}" type="pres">
      <dgm:prSet presAssocID="{637FFD14-EEC2-48A2-B2F7-8B86FADA707F}" presName="vertSpace2b" presStyleCnt="0"/>
      <dgm:spPr/>
    </dgm:pt>
    <dgm:pt modelId="{3A1F45B7-6B98-411D-BEB9-10596AF3AF52}" type="pres">
      <dgm:prSet presAssocID="{A7BA2E29-6953-4B25-A0DA-6C38DF7335F3}" presName="horz2" presStyleCnt="0"/>
      <dgm:spPr/>
    </dgm:pt>
    <dgm:pt modelId="{5973F3A2-B52A-4254-B3D5-97B98068C699}" type="pres">
      <dgm:prSet presAssocID="{A7BA2E29-6953-4B25-A0DA-6C38DF7335F3}" presName="horzSpace2" presStyleCnt="0"/>
      <dgm:spPr/>
    </dgm:pt>
    <dgm:pt modelId="{6F2076CB-F8E0-428A-A71A-D4CEFE6BA46B}" type="pres">
      <dgm:prSet presAssocID="{A7BA2E29-6953-4B25-A0DA-6C38DF7335F3}" presName="tx2" presStyleLbl="revTx" presStyleIdx="2" presStyleCnt="4"/>
      <dgm:spPr/>
      <dgm:t>
        <a:bodyPr/>
        <a:lstStyle/>
        <a:p>
          <a:endParaRPr kumimoji="1" lang="ja-JP" altLang="en-US"/>
        </a:p>
      </dgm:t>
    </dgm:pt>
    <dgm:pt modelId="{E85232F1-A5F3-48FA-B8C6-EDD99D064FB7}" type="pres">
      <dgm:prSet presAssocID="{A7BA2E29-6953-4B25-A0DA-6C38DF7335F3}" presName="vert2" presStyleCnt="0"/>
      <dgm:spPr/>
    </dgm:pt>
    <dgm:pt modelId="{6ACB1D77-666A-48A8-9307-D3AD5ACF1C04}" type="pres">
      <dgm:prSet presAssocID="{A7BA2E29-6953-4B25-A0DA-6C38DF7335F3}" presName="thinLine2b" presStyleLbl="callout" presStyleIdx="1" presStyleCnt="3"/>
      <dgm:spPr/>
    </dgm:pt>
    <dgm:pt modelId="{FBBDAB9F-EC19-4A18-916E-A642D95F863A}" type="pres">
      <dgm:prSet presAssocID="{A7BA2E29-6953-4B25-A0DA-6C38DF7335F3}" presName="vertSpace2b" presStyleCnt="0"/>
      <dgm:spPr/>
    </dgm:pt>
    <dgm:pt modelId="{430EDE51-277F-4D95-8D57-AEBB70B89449}" type="pres">
      <dgm:prSet presAssocID="{76BAF23D-C7F2-43A2-A425-C611A500D7A9}" presName="horz2" presStyleCnt="0"/>
      <dgm:spPr/>
    </dgm:pt>
    <dgm:pt modelId="{93D8FB8B-6A9F-42E2-A439-3492D7156AE7}" type="pres">
      <dgm:prSet presAssocID="{76BAF23D-C7F2-43A2-A425-C611A500D7A9}" presName="horzSpace2" presStyleCnt="0"/>
      <dgm:spPr/>
    </dgm:pt>
    <dgm:pt modelId="{BAEF96DC-294D-46FA-AECE-2EBD57E0FDBB}" type="pres">
      <dgm:prSet presAssocID="{76BAF23D-C7F2-43A2-A425-C611A500D7A9}" presName="tx2" presStyleLbl="revTx" presStyleIdx="3" presStyleCnt="4"/>
      <dgm:spPr/>
      <dgm:t>
        <a:bodyPr/>
        <a:lstStyle/>
        <a:p>
          <a:endParaRPr kumimoji="1" lang="ja-JP" altLang="en-US"/>
        </a:p>
      </dgm:t>
    </dgm:pt>
    <dgm:pt modelId="{E230C80D-516B-4D65-BDD7-64A8BD833E18}" type="pres">
      <dgm:prSet presAssocID="{76BAF23D-C7F2-43A2-A425-C611A500D7A9}" presName="vert2" presStyleCnt="0"/>
      <dgm:spPr/>
    </dgm:pt>
    <dgm:pt modelId="{6045BF3C-9B4C-4F50-84A6-10AD6026CB61}" type="pres">
      <dgm:prSet presAssocID="{76BAF23D-C7F2-43A2-A425-C611A500D7A9}" presName="thinLine2b" presStyleLbl="callout" presStyleIdx="2" presStyleCnt="3"/>
      <dgm:spPr/>
    </dgm:pt>
    <dgm:pt modelId="{DF0D3E19-5E4B-4B48-92D3-C8B923871F12}" type="pres">
      <dgm:prSet presAssocID="{76BAF23D-C7F2-43A2-A425-C611A500D7A9}" presName="vertSpace2b" presStyleCnt="0"/>
      <dgm:spPr/>
    </dgm:pt>
  </dgm:ptLst>
  <dgm:cxnLst>
    <dgm:cxn modelId="{91FDCD55-797A-4289-91CB-37E751B8D727}" type="presOf" srcId="{A7BA2E29-6953-4B25-A0DA-6C38DF7335F3}" destId="{6F2076CB-F8E0-428A-A71A-D4CEFE6BA46B}" srcOrd="0" destOrd="0" presId="urn:microsoft.com/office/officeart/2008/layout/LinedList"/>
    <dgm:cxn modelId="{F0B7C273-8348-47E0-B9E9-6F30ED55ACEA}" type="presOf" srcId="{02107ECE-37ED-44A4-B638-40F3D9543714}" destId="{19020BF6-2846-4D69-A507-9DB01AC76146}" srcOrd="0" destOrd="0" presId="urn:microsoft.com/office/officeart/2008/layout/LinedList"/>
    <dgm:cxn modelId="{1E07C0DC-22BF-4049-B6D9-8E60A8D7D523}" srcId="{02107ECE-37ED-44A4-B638-40F3D9543714}" destId="{637FFD14-EEC2-48A2-B2F7-8B86FADA707F}" srcOrd="0" destOrd="0" parTransId="{304C50B6-63E9-440C-AF19-33925E5EC635}" sibTransId="{C32CBC39-B49B-49BE-ADF8-BB4B3F3C4046}"/>
    <dgm:cxn modelId="{1D21C0EF-B8BA-4439-A8B0-EA262EAE07DD}" type="presOf" srcId="{637FFD14-EEC2-48A2-B2F7-8B86FADA707F}" destId="{10B5D586-4AB5-4FAB-A64C-3D6FBF0A94EA}" srcOrd="0" destOrd="0" presId="urn:microsoft.com/office/officeart/2008/layout/LinedList"/>
    <dgm:cxn modelId="{B08A0D7B-93CF-4A2D-816B-D382D85BC08C}" srcId="{02107ECE-37ED-44A4-B638-40F3D9543714}" destId="{A7BA2E29-6953-4B25-A0DA-6C38DF7335F3}" srcOrd="1" destOrd="0" parTransId="{67FD1B95-835A-489F-8100-B16F40FA854E}" sibTransId="{3C000F8B-C068-419E-8689-1FC90819AE52}"/>
    <dgm:cxn modelId="{992C6520-E9AF-4FC7-A2A0-EDE6F824F77A}" srcId="{69D3C46D-6D8B-449E-9E7A-303CB7CC43D7}" destId="{02107ECE-37ED-44A4-B638-40F3D9543714}" srcOrd="0" destOrd="0" parTransId="{30D24846-EF7B-4C04-B77F-6E9011E81B61}" sibTransId="{224E00C4-FDB9-4998-983B-4CFFEE1A65F2}"/>
    <dgm:cxn modelId="{DB492D76-A5FF-4359-809F-FCBF5F84E69F}" type="presOf" srcId="{69D3C46D-6D8B-449E-9E7A-303CB7CC43D7}" destId="{C4077C8A-1854-4F69-A757-A4B9CBF37E5E}" srcOrd="0" destOrd="0" presId="urn:microsoft.com/office/officeart/2008/layout/LinedList"/>
    <dgm:cxn modelId="{5C214967-A710-4DB7-BC12-129B218F6073}" type="presOf" srcId="{76BAF23D-C7F2-43A2-A425-C611A500D7A9}" destId="{BAEF96DC-294D-46FA-AECE-2EBD57E0FDBB}" srcOrd="0" destOrd="0" presId="urn:microsoft.com/office/officeart/2008/layout/LinedList"/>
    <dgm:cxn modelId="{B2AFB9BE-A70C-4B18-A313-E05805BD6BC2}" srcId="{02107ECE-37ED-44A4-B638-40F3D9543714}" destId="{76BAF23D-C7F2-43A2-A425-C611A500D7A9}" srcOrd="2" destOrd="0" parTransId="{F286E246-4D6E-48D3-8CC7-643C6E075CAE}" sibTransId="{D77F2819-7F75-4548-BD40-7FCB2998AEFD}"/>
    <dgm:cxn modelId="{31C5CFF8-BC62-4DA8-9A24-327A5D65791F}" type="presParOf" srcId="{C4077C8A-1854-4F69-A757-A4B9CBF37E5E}" destId="{F0D998BB-7A21-40DD-8964-50173FC61083}" srcOrd="0" destOrd="0" presId="urn:microsoft.com/office/officeart/2008/layout/LinedList"/>
    <dgm:cxn modelId="{DC7B613F-AA06-46C3-A933-D5C313B2DD5E}" type="presParOf" srcId="{C4077C8A-1854-4F69-A757-A4B9CBF37E5E}" destId="{EB0B1959-DB9A-4B53-B6ED-BA69EB4DB64E}" srcOrd="1" destOrd="0" presId="urn:microsoft.com/office/officeart/2008/layout/LinedList"/>
    <dgm:cxn modelId="{D9269377-3700-4BBD-97DC-0EB91D14D8E9}" type="presParOf" srcId="{EB0B1959-DB9A-4B53-B6ED-BA69EB4DB64E}" destId="{19020BF6-2846-4D69-A507-9DB01AC76146}" srcOrd="0" destOrd="0" presId="urn:microsoft.com/office/officeart/2008/layout/LinedList"/>
    <dgm:cxn modelId="{27D42BC3-5CE2-44D4-A6DC-F79ADEB0C641}" type="presParOf" srcId="{EB0B1959-DB9A-4B53-B6ED-BA69EB4DB64E}" destId="{2318683F-1152-4962-B14F-069CA13CDA8B}" srcOrd="1" destOrd="0" presId="urn:microsoft.com/office/officeart/2008/layout/LinedList"/>
    <dgm:cxn modelId="{D7F95053-B7D8-4993-9909-8771C4D25908}" type="presParOf" srcId="{2318683F-1152-4962-B14F-069CA13CDA8B}" destId="{479EB419-ED7D-4B20-AF07-5CC6F83DBA6B}" srcOrd="0" destOrd="0" presId="urn:microsoft.com/office/officeart/2008/layout/LinedList"/>
    <dgm:cxn modelId="{83FD6781-2A9A-4DFE-BFA3-A3D079789B66}" type="presParOf" srcId="{2318683F-1152-4962-B14F-069CA13CDA8B}" destId="{3E9433DF-73DF-4C56-B443-99EBCE0424B8}" srcOrd="1" destOrd="0" presId="urn:microsoft.com/office/officeart/2008/layout/LinedList"/>
    <dgm:cxn modelId="{EE97E9D4-6626-4F91-BC82-2912D2811E50}" type="presParOf" srcId="{3E9433DF-73DF-4C56-B443-99EBCE0424B8}" destId="{91F1F6F1-9A36-474D-829F-8E1E6D3BC098}" srcOrd="0" destOrd="0" presId="urn:microsoft.com/office/officeart/2008/layout/LinedList"/>
    <dgm:cxn modelId="{A15F9B3C-6AA9-42DC-84E3-67AD603E3707}" type="presParOf" srcId="{3E9433DF-73DF-4C56-B443-99EBCE0424B8}" destId="{10B5D586-4AB5-4FAB-A64C-3D6FBF0A94EA}" srcOrd="1" destOrd="0" presId="urn:microsoft.com/office/officeart/2008/layout/LinedList"/>
    <dgm:cxn modelId="{8CD7C011-AD0E-4A63-8E13-7262BA4CF24E}" type="presParOf" srcId="{3E9433DF-73DF-4C56-B443-99EBCE0424B8}" destId="{C274C46D-DD04-407D-8DBD-D627616828FA}" srcOrd="2" destOrd="0" presId="urn:microsoft.com/office/officeart/2008/layout/LinedList"/>
    <dgm:cxn modelId="{B5517122-D851-45F1-B18C-3FDA4932FBC4}" type="presParOf" srcId="{2318683F-1152-4962-B14F-069CA13CDA8B}" destId="{422CB5EE-ABEA-4730-8D86-CCB516E63C04}" srcOrd="2" destOrd="0" presId="urn:microsoft.com/office/officeart/2008/layout/LinedList"/>
    <dgm:cxn modelId="{D5B857B3-7F47-4B7B-BB71-52469DDCD98E}" type="presParOf" srcId="{2318683F-1152-4962-B14F-069CA13CDA8B}" destId="{6AA1858E-A059-45F5-A25A-69F52F6183C3}" srcOrd="3" destOrd="0" presId="urn:microsoft.com/office/officeart/2008/layout/LinedList"/>
    <dgm:cxn modelId="{DAF2D583-0E81-4B49-A6BD-7DE080FEC4C6}" type="presParOf" srcId="{2318683F-1152-4962-B14F-069CA13CDA8B}" destId="{3A1F45B7-6B98-411D-BEB9-10596AF3AF52}" srcOrd="4" destOrd="0" presId="urn:microsoft.com/office/officeart/2008/layout/LinedList"/>
    <dgm:cxn modelId="{F9864B2C-C1CF-45E2-9183-F1C93EF03FDF}" type="presParOf" srcId="{3A1F45B7-6B98-411D-BEB9-10596AF3AF52}" destId="{5973F3A2-B52A-4254-B3D5-97B98068C699}" srcOrd="0" destOrd="0" presId="urn:microsoft.com/office/officeart/2008/layout/LinedList"/>
    <dgm:cxn modelId="{09ABDC45-4E59-4687-9531-8502BD3065DC}" type="presParOf" srcId="{3A1F45B7-6B98-411D-BEB9-10596AF3AF52}" destId="{6F2076CB-F8E0-428A-A71A-D4CEFE6BA46B}" srcOrd="1" destOrd="0" presId="urn:microsoft.com/office/officeart/2008/layout/LinedList"/>
    <dgm:cxn modelId="{52B69A77-7C2C-4DA5-9CB9-F4AD44480340}" type="presParOf" srcId="{3A1F45B7-6B98-411D-BEB9-10596AF3AF52}" destId="{E85232F1-A5F3-48FA-B8C6-EDD99D064FB7}" srcOrd="2" destOrd="0" presId="urn:microsoft.com/office/officeart/2008/layout/LinedList"/>
    <dgm:cxn modelId="{84F82556-74AF-4BCB-ABC0-84C5E44B1511}" type="presParOf" srcId="{2318683F-1152-4962-B14F-069CA13CDA8B}" destId="{6ACB1D77-666A-48A8-9307-D3AD5ACF1C04}" srcOrd="5" destOrd="0" presId="urn:microsoft.com/office/officeart/2008/layout/LinedList"/>
    <dgm:cxn modelId="{351EA5DE-F26B-4D2F-A5F2-6883A77C9652}" type="presParOf" srcId="{2318683F-1152-4962-B14F-069CA13CDA8B}" destId="{FBBDAB9F-EC19-4A18-916E-A642D95F863A}" srcOrd="6" destOrd="0" presId="urn:microsoft.com/office/officeart/2008/layout/LinedList"/>
    <dgm:cxn modelId="{F7CF6A51-6702-4597-990E-104185FC44C5}" type="presParOf" srcId="{2318683F-1152-4962-B14F-069CA13CDA8B}" destId="{430EDE51-277F-4D95-8D57-AEBB70B89449}" srcOrd="7" destOrd="0" presId="urn:microsoft.com/office/officeart/2008/layout/LinedList"/>
    <dgm:cxn modelId="{DE9D3FB8-245D-4312-B78D-48CCD656136E}" type="presParOf" srcId="{430EDE51-277F-4D95-8D57-AEBB70B89449}" destId="{93D8FB8B-6A9F-42E2-A439-3492D7156AE7}" srcOrd="0" destOrd="0" presId="urn:microsoft.com/office/officeart/2008/layout/LinedList"/>
    <dgm:cxn modelId="{4FBDDFF3-867B-42BE-BF9A-55891144426A}" type="presParOf" srcId="{430EDE51-277F-4D95-8D57-AEBB70B89449}" destId="{BAEF96DC-294D-46FA-AECE-2EBD57E0FDBB}" srcOrd="1" destOrd="0" presId="urn:microsoft.com/office/officeart/2008/layout/LinedList"/>
    <dgm:cxn modelId="{3AF63D7F-A10E-4379-B366-5667AB49C9C8}" type="presParOf" srcId="{430EDE51-277F-4D95-8D57-AEBB70B89449}" destId="{E230C80D-516B-4D65-BDD7-64A8BD833E18}" srcOrd="2" destOrd="0" presId="urn:microsoft.com/office/officeart/2008/layout/LinedList"/>
    <dgm:cxn modelId="{8787A577-4B6D-4C32-B119-59BFD1524CD9}" type="presParOf" srcId="{2318683F-1152-4962-B14F-069CA13CDA8B}" destId="{6045BF3C-9B4C-4F50-84A6-10AD6026CB61}" srcOrd="8" destOrd="0" presId="urn:microsoft.com/office/officeart/2008/layout/LinedList"/>
    <dgm:cxn modelId="{0F7C1A4C-4388-4810-8E4A-D45F0F4911A5}" type="presParOf" srcId="{2318683F-1152-4962-B14F-069CA13CDA8B}" destId="{DF0D3E19-5E4B-4B48-92D3-C8B923871F12}" srcOrd="9"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9D3C46D-6D8B-449E-9E7A-303CB7CC43D7}"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kumimoji="1" lang="ja-JP" altLang="en-US"/>
        </a:p>
      </dgm:t>
    </dgm:pt>
    <dgm:pt modelId="{02107ECE-37ED-44A4-B638-40F3D9543714}">
      <dgm:prSet phldrT="[テキスト]" custT="1"/>
      <dgm:spPr/>
      <dgm:t>
        <a:bodyPr/>
        <a:lstStyle/>
        <a:p>
          <a:r>
            <a:rPr kumimoji="1" lang="ja-JP" altLang="en-US" sz="2400" u="none"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方法</a:t>
          </a:r>
          <a:endParaRPr kumimoji="1" lang="en-US" altLang="ja-JP" sz="2400" u="none"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30D24846-EF7B-4C04-B77F-6E9011E81B61}" type="parTrans" cxnId="{992C6520-E9AF-4FC7-A2A0-EDE6F824F77A}">
      <dgm:prSet/>
      <dgm:spPr/>
      <dgm:t>
        <a:bodyPr/>
        <a:lstStyle/>
        <a:p>
          <a:endParaRPr kumimoji="1" lang="ja-JP" altLang="en-US" sz="240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224E00C4-FDB9-4998-983B-4CFFEE1A65F2}" type="sibTrans" cxnId="{992C6520-E9AF-4FC7-A2A0-EDE6F824F77A}">
      <dgm:prSet/>
      <dgm:spPr/>
      <dgm:t>
        <a:bodyPr/>
        <a:lstStyle/>
        <a:p>
          <a:endParaRPr kumimoji="1" lang="ja-JP" altLang="en-US" sz="240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637FFD14-EEC2-48A2-B2F7-8B86FADA707F}">
      <dgm:prSet phldrT="[テキスト]" custT="1"/>
      <dgm:spPr/>
      <dgm:t>
        <a:bodyPr/>
        <a:lstStyle/>
        <a:p>
          <a:pPr>
            <a:lnSpc>
              <a:spcPts val="2400"/>
            </a:lnSpc>
          </a:pP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１．</a:t>
          </a:r>
          <a:endParaRPr kumimoji="1"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a:lnSpc>
              <a:spcPts val="2400"/>
            </a:lnSpc>
          </a:pP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両手をひざの上におき、口を閉じて舌先を前歯の裏側につけます。</a:t>
          </a:r>
        </a:p>
        <a:p>
          <a:pPr>
            <a:lnSpc>
              <a:spcPts val="2400"/>
            </a:lnSpc>
          </a:pP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（姿勢は、座っても、横になってもどちらでも可）</a:t>
          </a:r>
          <a:endParaRPr kumimoji="1"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304C50B6-63E9-440C-AF19-33925E5EC635}" type="parTrans" cxnId="{1E07C0DC-22BF-4049-B6D9-8E60A8D7D523}">
      <dgm:prSet/>
      <dgm:spPr/>
      <dgm:t>
        <a:bodyPr/>
        <a:lstStyle/>
        <a:p>
          <a:endParaRPr kumimoji="1" lang="ja-JP" altLang="en-US" sz="240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C32CBC39-B49B-49BE-ADF8-BB4B3F3C4046}" type="sibTrans" cxnId="{1E07C0DC-22BF-4049-B6D9-8E60A8D7D523}">
      <dgm:prSet/>
      <dgm:spPr/>
      <dgm:t>
        <a:bodyPr/>
        <a:lstStyle/>
        <a:p>
          <a:endParaRPr kumimoji="1" lang="ja-JP" altLang="en-US" sz="240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A7BA2E29-6953-4B25-A0DA-6C38DF7335F3}">
      <dgm:prSet phldrT="[テキスト]" custT="1"/>
      <dgm:spPr/>
      <dgm:t>
        <a:bodyPr/>
        <a:lstStyle/>
        <a:p>
          <a:pPr>
            <a:lnSpc>
              <a:spcPts val="2400"/>
            </a:lnSpc>
          </a:pP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a:t>
          </a:r>
          <a:endParaRPr kumimoji="1"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a:lnSpc>
              <a:spcPts val="2400"/>
            </a:lnSpc>
          </a:pP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鼻から</a:t>
          </a:r>
          <a:r>
            <a:rPr kumimoji="1"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4</a:t>
          </a: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カウントで息を吸い、</a:t>
          </a:r>
          <a:r>
            <a:rPr kumimoji="1"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7</a:t>
          </a: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カウント息を止めます。</a:t>
          </a:r>
          <a:endParaRPr kumimoji="1"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67FD1B95-835A-489F-8100-B16F40FA854E}" type="parTrans" cxnId="{B08A0D7B-93CF-4A2D-816B-D382D85BC08C}">
      <dgm:prSet/>
      <dgm:spPr/>
      <dgm:t>
        <a:bodyPr/>
        <a:lstStyle/>
        <a:p>
          <a:endParaRPr kumimoji="1" lang="ja-JP" altLang="en-US" sz="240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3C000F8B-C068-419E-8689-1FC90819AE52}" type="sibTrans" cxnId="{B08A0D7B-93CF-4A2D-816B-D382D85BC08C}">
      <dgm:prSet/>
      <dgm:spPr/>
      <dgm:t>
        <a:bodyPr/>
        <a:lstStyle/>
        <a:p>
          <a:endParaRPr kumimoji="1" lang="ja-JP" altLang="en-US" sz="240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76BAF23D-C7F2-43A2-A425-C611A500D7A9}">
      <dgm:prSet phldrT="[テキスト]" custT="1"/>
      <dgm:spPr/>
      <dgm:t>
        <a:bodyPr/>
        <a:lstStyle/>
        <a:p>
          <a:pPr>
            <a:lnSpc>
              <a:spcPts val="2400"/>
            </a:lnSpc>
          </a:pP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３．</a:t>
          </a:r>
          <a:endParaRPr kumimoji="1"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a:lnSpc>
              <a:spcPts val="2400"/>
            </a:lnSpc>
          </a:pP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口から</a:t>
          </a:r>
          <a:r>
            <a:rPr kumimoji="1"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8</a:t>
          </a: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カウントで息を吐き切ります。</a:t>
          </a:r>
          <a:endParaRPr kumimoji="1"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a:lnSpc>
              <a:spcPts val="2400"/>
            </a:lnSpc>
          </a:pP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１～３を</a:t>
          </a:r>
          <a:r>
            <a:rPr kumimoji="1"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4</a:t>
          </a: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回くりかえします。</a:t>
          </a:r>
          <a:endParaRPr kumimoji="1"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F286E246-4D6E-48D3-8CC7-643C6E075CAE}" type="parTrans" cxnId="{B2AFB9BE-A70C-4B18-A313-E05805BD6BC2}">
      <dgm:prSet/>
      <dgm:spPr/>
      <dgm:t>
        <a:bodyPr/>
        <a:lstStyle/>
        <a:p>
          <a:endParaRPr kumimoji="1" lang="ja-JP" altLang="en-US" sz="2400"/>
        </a:p>
      </dgm:t>
    </dgm:pt>
    <dgm:pt modelId="{D77F2819-7F75-4548-BD40-7FCB2998AEFD}" type="sibTrans" cxnId="{B2AFB9BE-A70C-4B18-A313-E05805BD6BC2}">
      <dgm:prSet/>
      <dgm:spPr/>
      <dgm:t>
        <a:bodyPr/>
        <a:lstStyle/>
        <a:p>
          <a:endParaRPr kumimoji="1" lang="ja-JP" altLang="en-US" sz="2400"/>
        </a:p>
      </dgm:t>
    </dgm:pt>
    <dgm:pt modelId="{C4077C8A-1854-4F69-A757-A4B9CBF37E5E}" type="pres">
      <dgm:prSet presAssocID="{69D3C46D-6D8B-449E-9E7A-303CB7CC43D7}" presName="vert0" presStyleCnt="0">
        <dgm:presLayoutVars>
          <dgm:dir/>
          <dgm:animOne val="branch"/>
          <dgm:animLvl val="lvl"/>
        </dgm:presLayoutVars>
      </dgm:prSet>
      <dgm:spPr/>
      <dgm:t>
        <a:bodyPr/>
        <a:lstStyle/>
        <a:p>
          <a:endParaRPr kumimoji="1" lang="ja-JP" altLang="en-US"/>
        </a:p>
      </dgm:t>
    </dgm:pt>
    <dgm:pt modelId="{F0D998BB-7A21-40DD-8964-50173FC61083}" type="pres">
      <dgm:prSet presAssocID="{02107ECE-37ED-44A4-B638-40F3D9543714}" presName="thickLine" presStyleLbl="alignNode1" presStyleIdx="0" presStyleCnt="1"/>
      <dgm:spPr/>
    </dgm:pt>
    <dgm:pt modelId="{EB0B1959-DB9A-4B53-B6ED-BA69EB4DB64E}" type="pres">
      <dgm:prSet presAssocID="{02107ECE-37ED-44A4-B638-40F3D9543714}" presName="horz1" presStyleCnt="0"/>
      <dgm:spPr/>
    </dgm:pt>
    <dgm:pt modelId="{19020BF6-2846-4D69-A507-9DB01AC76146}" type="pres">
      <dgm:prSet presAssocID="{02107ECE-37ED-44A4-B638-40F3D9543714}" presName="tx1" presStyleLbl="revTx" presStyleIdx="0" presStyleCnt="4"/>
      <dgm:spPr/>
      <dgm:t>
        <a:bodyPr/>
        <a:lstStyle/>
        <a:p>
          <a:endParaRPr kumimoji="1" lang="ja-JP" altLang="en-US"/>
        </a:p>
      </dgm:t>
    </dgm:pt>
    <dgm:pt modelId="{2318683F-1152-4962-B14F-069CA13CDA8B}" type="pres">
      <dgm:prSet presAssocID="{02107ECE-37ED-44A4-B638-40F3D9543714}" presName="vert1" presStyleCnt="0"/>
      <dgm:spPr/>
    </dgm:pt>
    <dgm:pt modelId="{479EB419-ED7D-4B20-AF07-5CC6F83DBA6B}" type="pres">
      <dgm:prSet presAssocID="{637FFD14-EEC2-48A2-B2F7-8B86FADA707F}" presName="vertSpace2a" presStyleCnt="0"/>
      <dgm:spPr/>
    </dgm:pt>
    <dgm:pt modelId="{3E9433DF-73DF-4C56-B443-99EBCE0424B8}" type="pres">
      <dgm:prSet presAssocID="{637FFD14-EEC2-48A2-B2F7-8B86FADA707F}" presName="horz2" presStyleCnt="0"/>
      <dgm:spPr/>
    </dgm:pt>
    <dgm:pt modelId="{91F1F6F1-9A36-474D-829F-8E1E6D3BC098}" type="pres">
      <dgm:prSet presAssocID="{637FFD14-EEC2-48A2-B2F7-8B86FADA707F}" presName="horzSpace2" presStyleCnt="0"/>
      <dgm:spPr/>
    </dgm:pt>
    <dgm:pt modelId="{10B5D586-4AB5-4FAB-A64C-3D6FBF0A94EA}" type="pres">
      <dgm:prSet presAssocID="{637FFD14-EEC2-48A2-B2F7-8B86FADA707F}" presName="tx2" presStyleLbl="revTx" presStyleIdx="1" presStyleCnt="4"/>
      <dgm:spPr/>
      <dgm:t>
        <a:bodyPr/>
        <a:lstStyle/>
        <a:p>
          <a:endParaRPr kumimoji="1" lang="ja-JP" altLang="en-US"/>
        </a:p>
      </dgm:t>
    </dgm:pt>
    <dgm:pt modelId="{C274C46D-DD04-407D-8DBD-D627616828FA}" type="pres">
      <dgm:prSet presAssocID="{637FFD14-EEC2-48A2-B2F7-8B86FADA707F}" presName="vert2" presStyleCnt="0"/>
      <dgm:spPr/>
    </dgm:pt>
    <dgm:pt modelId="{422CB5EE-ABEA-4730-8D86-CCB516E63C04}" type="pres">
      <dgm:prSet presAssocID="{637FFD14-EEC2-48A2-B2F7-8B86FADA707F}" presName="thinLine2b" presStyleLbl="callout" presStyleIdx="0" presStyleCnt="3"/>
      <dgm:spPr/>
    </dgm:pt>
    <dgm:pt modelId="{6AA1858E-A059-45F5-A25A-69F52F6183C3}" type="pres">
      <dgm:prSet presAssocID="{637FFD14-EEC2-48A2-B2F7-8B86FADA707F}" presName="vertSpace2b" presStyleCnt="0"/>
      <dgm:spPr/>
    </dgm:pt>
    <dgm:pt modelId="{3A1F45B7-6B98-411D-BEB9-10596AF3AF52}" type="pres">
      <dgm:prSet presAssocID="{A7BA2E29-6953-4B25-A0DA-6C38DF7335F3}" presName="horz2" presStyleCnt="0"/>
      <dgm:spPr/>
    </dgm:pt>
    <dgm:pt modelId="{5973F3A2-B52A-4254-B3D5-97B98068C699}" type="pres">
      <dgm:prSet presAssocID="{A7BA2E29-6953-4B25-A0DA-6C38DF7335F3}" presName="horzSpace2" presStyleCnt="0"/>
      <dgm:spPr/>
    </dgm:pt>
    <dgm:pt modelId="{6F2076CB-F8E0-428A-A71A-D4CEFE6BA46B}" type="pres">
      <dgm:prSet presAssocID="{A7BA2E29-6953-4B25-A0DA-6C38DF7335F3}" presName="tx2" presStyleLbl="revTx" presStyleIdx="2" presStyleCnt="4"/>
      <dgm:spPr/>
      <dgm:t>
        <a:bodyPr/>
        <a:lstStyle/>
        <a:p>
          <a:endParaRPr kumimoji="1" lang="ja-JP" altLang="en-US"/>
        </a:p>
      </dgm:t>
    </dgm:pt>
    <dgm:pt modelId="{E85232F1-A5F3-48FA-B8C6-EDD99D064FB7}" type="pres">
      <dgm:prSet presAssocID="{A7BA2E29-6953-4B25-A0DA-6C38DF7335F3}" presName="vert2" presStyleCnt="0"/>
      <dgm:spPr/>
    </dgm:pt>
    <dgm:pt modelId="{6ACB1D77-666A-48A8-9307-D3AD5ACF1C04}" type="pres">
      <dgm:prSet presAssocID="{A7BA2E29-6953-4B25-A0DA-6C38DF7335F3}" presName="thinLine2b" presStyleLbl="callout" presStyleIdx="1" presStyleCnt="3"/>
      <dgm:spPr/>
    </dgm:pt>
    <dgm:pt modelId="{FBBDAB9F-EC19-4A18-916E-A642D95F863A}" type="pres">
      <dgm:prSet presAssocID="{A7BA2E29-6953-4B25-A0DA-6C38DF7335F3}" presName="vertSpace2b" presStyleCnt="0"/>
      <dgm:spPr/>
    </dgm:pt>
    <dgm:pt modelId="{430EDE51-277F-4D95-8D57-AEBB70B89449}" type="pres">
      <dgm:prSet presAssocID="{76BAF23D-C7F2-43A2-A425-C611A500D7A9}" presName="horz2" presStyleCnt="0"/>
      <dgm:spPr/>
    </dgm:pt>
    <dgm:pt modelId="{93D8FB8B-6A9F-42E2-A439-3492D7156AE7}" type="pres">
      <dgm:prSet presAssocID="{76BAF23D-C7F2-43A2-A425-C611A500D7A9}" presName="horzSpace2" presStyleCnt="0"/>
      <dgm:spPr/>
    </dgm:pt>
    <dgm:pt modelId="{BAEF96DC-294D-46FA-AECE-2EBD57E0FDBB}" type="pres">
      <dgm:prSet presAssocID="{76BAF23D-C7F2-43A2-A425-C611A500D7A9}" presName="tx2" presStyleLbl="revTx" presStyleIdx="3" presStyleCnt="4"/>
      <dgm:spPr/>
      <dgm:t>
        <a:bodyPr/>
        <a:lstStyle/>
        <a:p>
          <a:endParaRPr kumimoji="1" lang="ja-JP" altLang="en-US"/>
        </a:p>
      </dgm:t>
    </dgm:pt>
    <dgm:pt modelId="{E230C80D-516B-4D65-BDD7-64A8BD833E18}" type="pres">
      <dgm:prSet presAssocID="{76BAF23D-C7F2-43A2-A425-C611A500D7A9}" presName="vert2" presStyleCnt="0"/>
      <dgm:spPr/>
    </dgm:pt>
    <dgm:pt modelId="{6045BF3C-9B4C-4F50-84A6-10AD6026CB61}" type="pres">
      <dgm:prSet presAssocID="{76BAF23D-C7F2-43A2-A425-C611A500D7A9}" presName="thinLine2b" presStyleLbl="callout" presStyleIdx="2" presStyleCnt="3"/>
      <dgm:spPr/>
    </dgm:pt>
    <dgm:pt modelId="{DF0D3E19-5E4B-4B48-92D3-C8B923871F12}" type="pres">
      <dgm:prSet presAssocID="{76BAF23D-C7F2-43A2-A425-C611A500D7A9}" presName="vertSpace2b" presStyleCnt="0"/>
      <dgm:spPr/>
    </dgm:pt>
  </dgm:ptLst>
  <dgm:cxnLst>
    <dgm:cxn modelId="{91FDCD55-797A-4289-91CB-37E751B8D727}" type="presOf" srcId="{A7BA2E29-6953-4B25-A0DA-6C38DF7335F3}" destId="{6F2076CB-F8E0-428A-A71A-D4CEFE6BA46B}" srcOrd="0" destOrd="0" presId="urn:microsoft.com/office/officeart/2008/layout/LinedList"/>
    <dgm:cxn modelId="{F0B7C273-8348-47E0-B9E9-6F30ED55ACEA}" type="presOf" srcId="{02107ECE-37ED-44A4-B638-40F3D9543714}" destId="{19020BF6-2846-4D69-A507-9DB01AC76146}" srcOrd="0" destOrd="0" presId="urn:microsoft.com/office/officeart/2008/layout/LinedList"/>
    <dgm:cxn modelId="{1E07C0DC-22BF-4049-B6D9-8E60A8D7D523}" srcId="{02107ECE-37ED-44A4-B638-40F3D9543714}" destId="{637FFD14-EEC2-48A2-B2F7-8B86FADA707F}" srcOrd="0" destOrd="0" parTransId="{304C50B6-63E9-440C-AF19-33925E5EC635}" sibTransId="{C32CBC39-B49B-49BE-ADF8-BB4B3F3C4046}"/>
    <dgm:cxn modelId="{1D21C0EF-B8BA-4439-A8B0-EA262EAE07DD}" type="presOf" srcId="{637FFD14-EEC2-48A2-B2F7-8B86FADA707F}" destId="{10B5D586-4AB5-4FAB-A64C-3D6FBF0A94EA}" srcOrd="0" destOrd="0" presId="urn:microsoft.com/office/officeart/2008/layout/LinedList"/>
    <dgm:cxn modelId="{B08A0D7B-93CF-4A2D-816B-D382D85BC08C}" srcId="{02107ECE-37ED-44A4-B638-40F3D9543714}" destId="{A7BA2E29-6953-4B25-A0DA-6C38DF7335F3}" srcOrd="1" destOrd="0" parTransId="{67FD1B95-835A-489F-8100-B16F40FA854E}" sibTransId="{3C000F8B-C068-419E-8689-1FC90819AE52}"/>
    <dgm:cxn modelId="{992C6520-E9AF-4FC7-A2A0-EDE6F824F77A}" srcId="{69D3C46D-6D8B-449E-9E7A-303CB7CC43D7}" destId="{02107ECE-37ED-44A4-B638-40F3D9543714}" srcOrd="0" destOrd="0" parTransId="{30D24846-EF7B-4C04-B77F-6E9011E81B61}" sibTransId="{224E00C4-FDB9-4998-983B-4CFFEE1A65F2}"/>
    <dgm:cxn modelId="{DB492D76-A5FF-4359-809F-FCBF5F84E69F}" type="presOf" srcId="{69D3C46D-6D8B-449E-9E7A-303CB7CC43D7}" destId="{C4077C8A-1854-4F69-A757-A4B9CBF37E5E}" srcOrd="0" destOrd="0" presId="urn:microsoft.com/office/officeart/2008/layout/LinedList"/>
    <dgm:cxn modelId="{5C214967-A710-4DB7-BC12-129B218F6073}" type="presOf" srcId="{76BAF23D-C7F2-43A2-A425-C611A500D7A9}" destId="{BAEF96DC-294D-46FA-AECE-2EBD57E0FDBB}" srcOrd="0" destOrd="0" presId="urn:microsoft.com/office/officeart/2008/layout/LinedList"/>
    <dgm:cxn modelId="{B2AFB9BE-A70C-4B18-A313-E05805BD6BC2}" srcId="{02107ECE-37ED-44A4-B638-40F3D9543714}" destId="{76BAF23D-C7F2-43A2-A425-C611A500D7A9}" srcOrd="2" destOrd="0" parTransId="{F286E246-4D6E-48D3-8CC7-643C6E075CAE}" sibTransId="{D77F2819-7F75-4548-BD40-7FCB2998AEFD}"/>
    <dgm:cxn modelId="{31C5CFF8-BC62-4DA8-9A24-327A5D65791F}" type="presParOf" srcId="{C4077C8A-1854-4F69-A757-A4B9CBF37E5E}" destId="{F0D998BB-7A21-40DD-8964-50173FC61083}" srcOrd="0" destOrd="0" presId="urn:microsoft.com/office/officeart/2008/layout/LinedList"/>
    <dgm:cxn modelId="{DC7B613F-AA06-46C3-A933-D5C313B2DD5E}" type="presParOf" srcId="{C4077C8A-1854-4F69-A757-A4B9CBF37E5E}" destId="{EB0B1959-DB9A-4B53-B6ED-BA69EB4DB64E}" srcOrd="1" destOrd="0" presId="urn:microsoft.com/office/officeart/2008/layout/LinedList"/>
    <dgm:cxn modelId="{D9269377-3700-4BBD-97DC-0EB91D14D8E9}" type="presParOf" srcId="{EB0B1959-DB9A-4B53-B6ED-BA69EB4DB64E}" destId="{19020BF6-2846-4D69-A507-9DB01AC76146}" srcOrd="0" destOrd="0" presId="urn:microsoft.com/office/officeart/2008/layout/LinedList"/>
    <dgm:cxn modelId="{27D42BC3-5CE2-44D4-A6DC-F79ADEB0C641}" type="presParOf" srcId="{EB0B1959-DB9A-4B53-B6ED-BA69EB4DB64E}" destId="{2318683F-1152-4962-B14F-069CA13CDA8B}" srcOrd="1" destOrd="0" presId="urn:microsoft.com/office/officeart/2008/layout/LinedList"/>
    <dgm:cxn modelId="{D7F95053-B7D8-4993-9909-8771C4D25908}" type="presParOf" srcId="{2318683F-1152-4962-B14F-069CA13CDA8B}" destId="{479EB419-ED7D-4B20-AF07-5CC6F83DBA6B}" srcOrd="0" destOrd="0" presId="urn:microsoft.com/office/officeart/2008/layout/LinedList"/>
    <dgm:cxn modelId="{83FD6781-2A9A-4DFE-BFA3-A3D079789B66}" type="presParOf" srcId="{2318683F-1152-4962-B14F-069CA13CDA8B}" destId="{3E9433DF-73DF-4C56-B443-99EBCE0424B8}" srcOrd="1" destOrd="0" presId="urn:microsoft.com/office/officeart/2008/layout/LinedList"/>
    <dgm:cxn modelId="{EE97E9D4-6626-4F91-BC82-2912D2811E50}" type="presParOf" srcId="{3E9433DF-73DF-4C56-B443-99EBCE0424B8}" destId="{91F1F6F1-9A36-474D-829F-8E1E6D3BC098}" srcOrd="0" destOrd="0" presId="urn:microsoft.com/office/officeart/2008/layout/LinedList"/>
    <dgm:cxn modelId="{A15F9B3C-6AA9-42DC-84E3-67AD603E3707}" type="presParOf" srcId="{3E9433DF-73DF-4C56-B443-99EBCE0424B8}" destId="{10B5D586-4AB5-4FAB-A64C-3D6FBF0A94EA}" srcOrd="1" destOrd="0" presId="urn:microsoft.com/office/officeart/2008/layout/LinedList"/>
    <dgm:cxn modelId="{8CD7C011-AD0E-4A63-8E13-7262BA4CF24E}" type="presParOf" srcId="{3E9433DF-73DF-4C56-B443-99EBCE0424B8}" destId="{C274C46D-DD04-407D-8DBD-D627616828FA}" srcOrd="2" destOrd="0" presId="urn:microsoft.com/office/officeart/2008/layout/LinedList"/>
    <dgm:cxn modelId="{B5517122-D851-45F1-B18C-3FDA4932FBC4}" type="presParOf" srcId="{2318683F-1152-4962-B14F-069CA13CDA8B}" destId="{422CB5EE-ABEA-4730-8D86-CCB516E63C04}" srcOrd="2" destOrd="0" presId="urn:microsoft.com/office/officeart/2008/layout/LinedList"/>
    <dgm:cxn modelId="{D5B857B3-7F47-4B7B-BB71-52469DDCD98E}" type="presParOf" srcId="{2318683F-1152-4962-B14F-069CA13CDA8B}" destId="{6AA1858E-A059-45F5-A25A-69F52F6183C3}" srcOrd="3" destOrd="0" presId="urn:microsoft.com/office/officeart/2008/layout/LinedList"/>
    <dgm:cxn modelId="{DAF2D583-0E81-4B49-A6BD-7DE080FEC4C6}" type="presParOf" srcId="{2318683F-1152-4962-B14F-069CA13CDA8B}" destId="{3A1F45B7-6B98-411D-BEB9-10596AF3AF52}" srcOrd="4" destOrd="0" presId="urn:microsoft.com/office/officeart/2008/layout/LinedList"/>
    <dgm:cxn modelId="{F9864B2C-C1CF-45E2-9183-F1C93EF03FDF}" type="presParOf" srcId="{3A1F45B7-6B98-411D-BEB9-10596AF3AF52}" destId="{5973F3A2-B52A-4254-B3D5-97B98068C699}" srcOrd="0" destOrd="0" presId="urn:microsoft.com/office/officeart/2008/layout/LinedList"/>
    <dgm:cxn modelId="{09ABDC45-4E59-4687-9531-8502BD3065DC}" type="presParOf" srcId="{3A1F45B7-6B98-411D-BEB9-10596AF3AF52}" destId="{6F2076CB-F8E0-428A-A71A-D4CEFE6BA46B}" srcOrd="1" destOrd="0" presId="urn:microsoft.com/office/officeart/2008/layout/LinedList"/>
    <dgm:cxn modelId="{52B69A77-7C2C-4DA5-9CB9-F4AD44480340}" type="presParOf" srcId="{3A1F45B7-6B98-411D-BEB9-10596AF3AF52}" destId="{E85232F1-A5F3-48FA-B8C6-EDD99D064FB7}" srcOrd="2" destOrd="0" presId="urn:microsoft.com/office/officeart/2008/layout/LinedList"/>
    <dgm:cxn modelId="{84F82556-74AF-4BCB-ABC0-84C5E44B1511}" type="presParOf" srcId="{2318683F-1152-4962-B14F-069CA13CDA8B}" destId="{6ACB1D77-666A-48A8-9307-D3AD5ACF1C04}" srcOrd="5" destOrd="0" presId="urn:microsoft.com/office/officeart/2008/layout/LinedList"/>
    <dgm:cxn modelId="{351EA5DE-F26B-4D2F-A5F2-6883A77C9652}" type="presParOf" srcId="{2318683F-1152-4962-B14F-069CA13CDA8B}" destId="{FBBDAB9F-EC19-4A18-916E-A642D95F863A}" srcOrd="6" destOrd="0" presId="urn:microsoft.com/office/officeart/2008/layout/LinedList"/>
    <dgm:cxn modelId="{F7CF6A51-6702-4597-990E-104185FC44C5}" type="presParOf" srcId="{2318683F-1152-4962-B14F-069CA13CDA8B}" destId="{430EDE51-277F-4D95-8D57-AEBB70B89449}" srcOrd="7" destOrd="0" presId="urn:microsoft.com/office/officeart/2008/layout/LinedList"/>
    <dgm:cxn modelId="{DE9D3FB8-245D-4312-B78D-48CCD656136E}" type="presParOf" srcId="{430EDE51-277F-4D95-8D57-AEBB70B89449}" destId="{93D8FB8B-6A9F-42E2-A439-3492D7156AE7}" srcOrd="0" destOrd="0" presId="urn:microsoft.com/office/officeart/2008/layout/LinedList"/>
    <dgm:cxn modelId="{4FBDDFF3-867B-42BE-BF9A-55891144426A}" type="presParOf" srcId="{430EDE51-277F-4D95-8D57-AEBB70B89449}" destId="{BAEF96DC-294D-46FA-AECE-2EBD57E0FDBB}" srcOrd="1" destOrd="0" presId="urn:microsoft.com/office/officeart/2008/layout/LinedList"/>
    <dgm:cxn modelId="{3AF63D7F-A10E-4379-B366-5667AB49C9C8}" type="presParOf" srcId="{430EDE51-277F-4D95-8D57-AEBB70B89449}" destId="{E230C80D-516B-4D65-BDD7-64A8BD833E18}" srcOrd="2" destOrd="0" presId="urn:microsoft.com/office/officeart/2008/layout/LinedList"/>
    <dgm:cxn modelId="{8787A577-4B6D-4C32-B119-59BFD1524CD9}" type="presParOf" srcId="{2318683F-1152-4962-B14F-069CA13CDA8B}" destId="{6045BF3C-9B4C-4F50-84A6-10AD6026CB61}" srcOrd="8" destOrd="0" presId="urn:microsoft.com/office/officeart/2008/layout/LinedList"/>
    <dgm:cxn modelId="{0F7C1A4C-4388-4810-8E4A-D45F0F4911A5}" type="presParOf" srcId="{2318683F-1152-4962-B14F-069CA13CDA8B}" destId="{DF0D3E19-5E4B-4B48-92D3-C8B923871F12}" srcOrd="9"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9D3C46D-6D8B-449E-9E7A-303CB7CC43D7}"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kumimoji="1" lang="ja-JP" altLang="en-US"/>
        </a:p>
      </dgm:t>
    </dgm:pt>
    <dgm:pt modelId="{02107ECE-37ED-44A4-B638-40F3D9543714}">
      <dgm:prSet phldrT="[テキスト]" custT="1"/>
      <dgm:spPr/>
      <dgm:t>
        <a:bodyPr/>
        <a:lstStyle/>
        <a:p>
          <a:r>
            <a:rPr kumimoji="1" lang="ja-JP" altLang="en-US" sz="2400" u="none"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方法</a:t>
          </a:r>
          <a:endParaRPr kumimoji="1" lang="en-US" altLang="ja-JP" sz="2400" u="none"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30D24846-EF7B-4C04-B77F-6E9011E81B61}" type="parTrans" cxnId="{992C6520-E9AF-4FC7-A2A0-EDE6F824F77A}">
      <dgm:prSet/>
      <dgm:spPr/>
      <dgm:t>
        <a:bodyPr/>
        <a:lstStyle/>
        <a:p>
          <a:endParaRPr kumimoji="1" lang="ja-JP" altLang="en-US" sz="240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224E00C4-FDB9-4998-983B-4CFFEE1A65F2}" type="sibTrans" cxnId="{992C6520-E9AF-4FC7-A2A0-EDE6F824F77A}">
      <dgm:prSet/>
      <dgm:spPr/>
      <dgm:t>
        <a:bodyPr/>
        <a:lstStyle/>
        <a:p>
          <a:endParaRPr kumimoji="1" lang="ja-JP" altLang="en-US" sz="240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637FFD14-EEC2-48A2-B2F7-8B86FADA707F}">
      <dgm:prSet phldrT="[テキスト]" custT="1"/>
      <dgm:spPr/>
      <dgm:t>
        <a:bodyPr/>
        <a:lstStyle/>
        <a:p>
          <a:pPr>
            <a:lnSpc>
              <a:spcPts val="2400"/>
            </a:lnSpc>
          </a:pP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１．</a:t>
          </a:r>
          <a:endParaRPr kumimoji="1"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a:lnSpc>
              <a:spcPts val="2400"/>
            </a:lnSpc>
          </a:pP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足を</a:t>
          </a:r>
          <a:r>
            <a:rPr kumimoji="1" lang="ja-JP" altLang="en-US" sz="24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肩幅</a:t>
          </a: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より広めに開き、</a:t>
          </a:r>
          <a:r>
            <a:rPr kumimoji="1" lang="ja-JP" altLang="en-US" sz="2400" dirty="0" smtClean="0">
              <a:solidFill>
                <a:srgbClr val="FF000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指を伸ばして下向きにした両手</a:t>
          </a: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をお尻にあてる。</a:t>
          </a:r>
          <a:endParaRPr kumimoji="1"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304C50B6-63E9-440C-AF19-33925E5EC635}" type="parTrans" cxnId="{1E07C0DC-22BF-4049-B6D9-8E60A8D7D523}">
      <dgm:prSet/>
      <dgm:spPr/>
      <dgm:t>
        <a:bodyPr/>
        <a:lstStyle/>
        <a:p>
          <a:endParaRPr kumimoji="1" lang="ja-JP" altLang="en-US" sz="240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C32CBC39-B49B-49BE-ADF8-BB4B3F3C4046}" type="sibTrans" cxnId="{1E07C0DC-22BF-4049-B6D9-8E60A8D7D523}">
      <dgm:prSet/>
      <dgm:spPr/>
      <dgm:t>
        <a:bodyPr/>
        <a:lstStyle/>
        <a:p>
          <a:endParaRPr kumimoji="1" lang="ja-JP" altLang="en-US" sz="240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A7BA2E29-6953-4B25-A0DA-6C38DF7335F3}">
      <dgm:prSet phldrT="[テキスト]" custT="1"/>
      <dgm:spPr/>
      <dgm:t>
        <a:bodyPr/>
        <a:lstStyle/>
        <a:p>
          <a:pPr>
            <a:lnSpc>
              <a:spcPts val="2400"/>
            </a:lnSpc>
          </a:pP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a:t>
          </a:r>
          <a:endParaRPr kumimoji="1"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a:lnSpc>
              <a:spcPts val="2400"/>
            </a:lnSpc>
          </a:pPr>
          <a:r>
            <a:rPr kumimoji="1" lang="ja-JP" altLang="en-US" sz="2400" dirty="0" smtClean="0">
              <a:solidFill>
                <a:srgbClr val="FF000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息を吐きながらゆっくりと</a:t>
          </a: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上体をそらし、両手でしっかり骨盤を押した状態で３秒キープする。その後、ゆっくり元に戻る。</a:t>
          </a:r>
          <a:endParaRPr kumimoji="1"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67FD1B95-835A-489F-8100-B16F40FA854E}" type="parTrans" cxnId="{B08A0D7B-93CF-4A2D-816B-D382D85BC08C}">
      <dgm:prSet/>
      <dgm:spPr/>
      <dgm:t>
        <a:bodyPr/>
        <a:lstStyle/>
        <a:p>
          <a:endParaRPr kumimoji="1" lang="ja-JP" altLang="en-US" sz="240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3C000F8B-C068-419E-8689-1FC90819AE52}" type="sibTrans" cxnId="{B08A0D7B-93CF-4A2D-816B-D382D85BC08C}">
      <dgm:prSet/>
      <dgm:spPr/>
      <dgm:t>
        <a:bodyPr/>
        <a:lstStyle/>
        <a:p>
          <a:endParaRPr kumimoji="1" lang="ja-JP" altLang="en-US" sz="240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76BAF23D-C7F2-43A2-A425-C611A500D7A9}">
      <dgm:prSet phldrT="[テキスト]" custT="1"/>
      <dgm:spPr/>
      <dgm:t>
        <a:bodyPr/>
        <a:lstStyle/>
        <a:p>
          <a:pPr algn="l">
            <a:lnSpc>
              <a:spcPts val="2400"/>
            </a:lnSpc>
          </a:pP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■注意点■</a:t>
          </a:r>
          <a:endParaRPr kumimoji="1"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algn="l">
            <a:lnSpc>
              <a:spcPts val="2400"/>
            </a:lnSpc>
          </a:pP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kumimoji="1" lang="ja-JP" altLang="en-US" sz="2400" dirty="0" smtClean="0">
              <a:solidFill>
                <a:srgbClr val="FF000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膝が曲がらないように</a:t>
          </a: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する。</a:t>
          </a:r>
          <a:endParaRPr kumimoji="1"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algn="l">
            <a:lnSpc>
              <a:spcPts val="2400"/>
            </a:lnSpc>
          </a:pP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・あごが上がると首に負担がかかるので、</a:t>
          </a:r>
          <a:r>
            <a:rPr kumimoji="1" lang="ja-JP" altLang="en-US" sz="2400" dirty="0" smtClean="0">
              <a:solidFill>
                <a:srgbClr val="FF000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あごを軽く引く</a:t>
          </a: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endParaRPr kumimoji="1"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F286E246-4D6E-48D3-8CC7-643C6E075CAE}" type="parTrans" cxnId="{B2AFB9BE-A70C-4B18-A313-E05805BD6BC2}">
      <dgm:prSet/>
      <dgm:spPr/>
      <dgm:t>
        <a:bodyPr/>
        <a:lstStyle/>
        <a:p>
          <a:endParaRPr kumimoji="1" lang="ja-JP" altLang="en-US" sz="2400"/>
        </a:p>
      </dgm:t>
    </dgm:pt>
    <dgm:pt modelId="{D77F2819-7F75-4548-BD40-7FCB2998AEFD}" type="sibTrans" cxnId="{B2AFB9BE-A70C-4B18-A313-E05805BD6BC2}">
      <dgm:prSet/>
      <dgm:spPr/>
      <dgm:t>
        <a:bodyPr/>
        <a:lstStyle/>
        <a:p>
          <a:endParaRPr kumimoji="1" lang="ja-JP" altLang="en-US" sz="2400"/>
        </a:p>
      </dgm:t>
    </dgm:pt>
    <dgm:pt modelId="{C4077C8A-1854-4F69-A757-A4B9CBF37E5E}" type="pres">
      <dgm:prSet presAssocID="{69D3C46D-6D8B-449E-9E7A-303CB7CC43D7}" presName="vert0" presStyleCnt="0">
        <dgm:presLayoutVars>
          <dgm:dir/>
          <dgm:animOne val="branch"/>
          <dgm:animLvl val="lvl"/>
        </dgm:presLayoutVars>
      </dgm:prSet>
      <dgm:spPr/>
      <dgm:t>
        <a:bodyPr/>
        <a:lstStyle/>
        <a:p>
          <a:endParaRPr kumimoji="1" lang="ja-JP" altLang="en-US"/>
        </a:p>
      </dgm:t>
    </dgm:pt>
    <dgm:pt modelId="{F0D998BB-7A21-40DD-8964-50173FC61083}" type="pres">
      <dgm:prSet presAssocID="{02107ECE-37ED-44A4-B638-40F3D9543714}" presName="thickLine" presStyleLbl="alignNode1" presStyleIdx="0" presStyleCnt="1" custLinFactNeighborX="-673" custLinFactNeighborY="451"/>
      <dgm:spPr/>
    </dgm:pt>
    <dgm:pt modelId="{EB0B1959-DB9A-4B53-B6ED-BA69EB4DB64E}" type="pres">
      <dgm:prSet presAssocID="{02107ECE-37ED-44A4-B638-40F3D9543714}" presName="horz1" presStyleCnt="0"/>
      <dgm:spPr/>
    </dgm:pt>
    <dgm:pt modelId="{19020BF6-2846-4D69-A507-9DB01AC76146}" type="pres">
      <dgm:prSet presAssocID="{02107ECE-37ED-44A4-B638-40F3D9543714}" presName="tx1" presStyleLbl="revTx" presStyleIdx="0" presStyleCnt="4"/>
      <dgm:spPr/>
      <dgm:t>
        <a:bodyPr/>
        <a:lstStyle/>
        <a:p>
          <a:endParaRPr kumimoji="1" lang="ja-JP" altLang="en-US"/>
        </a:p>
      </dgm:t>
    </dgm:pt>
    <dgm:pt modelId="{2318683F-1152-4962-B14F-069CA13CDA8B}" type="pres">
      <dgm:prSet presAssocID="{02107ECE-37ED-44A4-B638-40F3D9543714}" presName="vert1" presStyleCnt="0"/>
      <dgm:spPr/>
    </dgm:pt>
    <dgm:pt modelId="{479EB419-ED7D-4B20-AF07-5CC6F83DBA6B}" type="pres">
      <dgm:prSet presAssocID="{637FFD14-EEC2-48A2-B2F7-8B86FADA707F}" presName="vertSpace2a" presStyleCnt="0"/>
      <dgm:spPr/>
    </dgm:pt>
    <dgm:pt modelId="{3E9433DF-73DF-4C56-B443-99EBCE0424B8}" type="pres">
      <dgm:prSet presAssocID="{637FFD14-EEC2-48A2-B2F7-8B86FADA707F}" presName="horz2" presStyleCnt="0"/>
      <dgm:spPr/>
    </dgm:pt>
    <dgm:pt modelId="{91F1F6F1-9A36-474D-829F-8E1E6D3BC098}" type="pres">
      <dgm:prSet presAssocID="{637FFD14-EEC2-48A2-B2F7-8B86FADA707F}" presName="horzSpace2" presStyleCnt="0"/>
      <dgm:spPr/>
    </dgm:pt>
    <dgm:pt modelId="{10B5D586-4AB5-4FAB-A64C-3D6FBF0A94EA}" type="pres">
      <dgm:prSet presAssocID="{637FFD14-EEC2-48A2-B2F7-8B86FADA707F}" presName="tx2" presStyleLbl="revTx" presStyleIdx="1" presStyleCnt="4"/>
      <dgm:spPr/>
      <dgm:t>
        <a:bodyPr/>
        <a:lstStyle/>
        <a:p>
          <a:endParaRPr kumimoji="1" lang="ja-JP" altLang="en-US"/>
        </a:p>
      </dgm:t>
    </dgm:pt>
    <dgm:pt modelId="{C274C46D-DD04-407D-8DBD-D627616828FA}" type="pres">
      <dgm:prSet presAssocID="{637FFD14-EEC2-48A2-B2F7-8B86FADA707F}" presName="vert2" presStyleCnt="0"/>
      <dgm:spPr/>
    </dgm:pt>
    <dgm:pt modelId="{422CB5EE-ABEA-4730-8D86-CCB516E63C04}" type="pres">
      <dgm:prSet presAssocID="{637FFD14-EEC2-48A2-B2F7-8B86FADA707F}" presName="thinLine2b" presStyleLbl="callout" presStyleIdx="0" presStyleCnt="3"/>
      <dgm:spPr/>
    </dgm:pt>
    <dgm:pt modelId="{6AA1858E-A059-45F5-A25A-69F52F6183C3}" type="pres">
      <dgm:prSet presAssocID="{637FFD14-EEC2-48A2-B2F7-8B86FADA707F}" presName="vertSpace2b" presStyleCnt="0"/>
      <dgm:spPr/>
    </dgm:pt>
    <dgm:pt modelId="{3A1F45B7-6B98-411D-BEB9-10596AF3AF52}" type="pres">
      <dgm:prSet presAssocID="{A7BA2E29-6953-4B25-A0DA-6C38DF7335F3}" presName="horz2" presStyleCnt="0"/>
      <dgm:spPr/>
    </dgm:pt>
    <dgm:pt modelId="{5973F3A2-B52A-4254-B3D5-97B98068C699}" type="pres">
      <dgm:prSet presAssocID="{A7BA2E29-6953-4B25-A0DA-6C38DF7335F3}" presName="horzSpace2" presStyleCnt="0"/>
      <dgm:spPr/>
    </dgm:pt>
    <dgm:pt modelId="{6F2076CB-F8E0-428A-A71A-D4CEFE6BA46B}" type="pres">
      <dgm:prSet presAssocID="{A7BA2E29-6953-4B25-A0DA-6C38DF7335F3}" presName="tx2" presStyleLbl="revTx" presStyleIdx="2" presStyleCnt="4"/>
      <dgm:spPr/>
      <dgm:t>
        <a:bodyPr/>
        <a:lstStyle/>
        <a:p>
          <a:endParaRPr kumimoji="1" lang="ja-JP" altLang="en-US"/>
        </a:p>
      </dgm:t>
    </dgm:pt>
    <dgm:pt modelId="{E85232F1-A5F3-48FA-B8C6-EDD99D064FB7}" type="pres">
      <dgm:prSet presAssocID="{A7BA2E29-6953-4B25-A0DA-6C38DF7335F3}" presName="vert2" presStyleCnt="0"/>
      <dgm:spPr/>
    </dgm:pt>
    <dgm:pt modelId="{6ACB1D77-666A-48A8-9307-D3AD5ACF1C04}" type="pres">
      <dgm:prSet presAssocID="{A7BA2E29-6953-4B25-A0DA-6C38DF7335F3}" presName="thinLine2b" presStyleLbl="callout" presStyleIdx="1" presStyleCnt="3"/>
      <dgm:spPr/>
    </dgm:pt>
    <dgm:pt modelId="{FBBDAB9F-EC19-4A18-916E-A642D95F863A}" type="pres">
      <dgm:prSet presAssocID="{A7BA2E29-6953-4B25-A0DA-6C38DF7335F3}" presName="vertSpace2b" presStyleCnt="0"/>
      <dgm:spPr/>
    </dgm:pt>
    <dgm:pt modelId="{430EDE51-277F-4D95-8D57-AEBB70B89449}" type="pres">
      <dgm:prSet presAssocID="{76BAF23D-C7F2-43A2-A425-C611A500D7A9}" presName="horz2" presStyleCnt="0"/>
      <dgm:spPr/>
    </dgm:pt>
    <dgm:pt modelId="{93D8FB8B-6A9F-42E2-A439-3492D7156AE7}" type="pres">
      <dgm:prSet presAssocID="{76BAF23D-C7F2-43A2-A425-C611A500D7A9}" presName="horzSpace2" presStyleCnt="0"/>
      <dgm:spPr/>
    </dgm:pt>
    <dgm:pt modelId="{BAEF96DC-294D-46FA-AECE-2EBD57E0FDBB}" type="pres">
      <dgm:prSet presAssocID="{76BAF23D-C7F2-43A2-A425-C611A500D7A9}" presName="tx2" presStyleLbl="revTx" presStyleIdx="3" presStyleCnt="4"/>
      <dgm:spPr/>
      <dgm:t>
        <a:bodyPr/>
        <a:lstStyle/>
        <a:p>
          <a:endParaRPr kumimoji="1" lang="ja-JP" altLang="en-US"/>
        </a:p>
      </dgm:t>
    </dgm:pt>
    <dgm:pt modelId="{E230C80D-516B-4D65-BDD7-64A8BD833E18}" type="pres">
      <dgm:prSet presAssocID="{76BAF23D-C7F2-43A2-A425-C611A500D7A9}" presName="vert2" presStyleCnt="0"/>
      <dgm:spPr/>
    </dgm:pt>
    <dgm:pt modelId="{6045BF3C-9B4C-4F50-84A6-10AD6026CB61}" type="pres">
      <dgm:prSet presAssocID="{76BAF23D-C7F2-43A2-A425-C611A500D7A9}" presName="thinLine2b" presStyleLbl="callout" presStyleIdx="2" presStyleCnt="3"/>
      <dgm:spPr/>
    </dgm:pt>
    <dgm:pt modelId="{DF0D3E19-5E4B-4B48-92D3-C8B923871F12}" type="pres">
      <dgm:prSet presAssocID="{76BAF23D-C7F2-43A2-A425-C611A500D7A9}" presName="vertSpace2b" presStyleCnt="0"/>
      <dgm:spPr/>
    </dgm:pt>
  </dgm:ptLst>
  <dgm:cxnLst>
    <dgm:cxn modelId="{91FDCD55-797A-4289-91CB-37E751B8D727}" type="presOf" srcId="{A7BA2E29-6953-4B25-A0DA-6C38DF7335F3}" destId="{6F2076CB-F8E0-428A-A71A-D4CEFE6BA46B}" srcOrd="0" destOrd="0" presId="urn:microsoft.com/office/officeart/2008/layout/LinedList"/>
    <dgm:cxn modelId="{F0B7C273-8348-47E0-B9E9-6F30ED55ACEA}" type="presOf" srcId="{02107ECE-37ED-44A4-B638-40F3D9543714}" destId="{19020BF6-2846-4D69-A507-9DB01AC76146}" srcOrd="0" destOrd="0" presId="urn:microsoft.com/office/officeart/2008/layout/LinedList"/>
    <dgm:cxn modelId="{1E07C0DC-22BF-4049-B6D9-8E60A8D7D523}" srcId="{02107ECE-37ED-44A4-B638-40F3D9543714}" destId="{637FFD14-EEC2-48A2-B2F7-8B86FADA707F}" srcOrd="0" destOrd="0" parTransId="{304C50B6-63E9-440C-AF19-33925E5EC635}" sibTransId="{C32CBC39-B49B-49BE-ADF8-BB4B3F3C4046}"/>
    <dgm:cxn modelId="{1D21C0EF-B8BA-4439-A8B0-EA262EAE07DD}" type="presOf" srcId="{637FFD14-EEC2-48A2-B2F7-8B86FADA707F}" destId="{10B5D586-4AB5-4FAB-A64C-3D6FBF0A94EA}" srcOrd="0" destOrd="0" presId="urn:microsoft.com/office/officeart/2008/layout/LinedList"/>
    <dgm:cxn modelId="{B08A0D7B-93CF-4A2D-816B-D382D85BC08C}" srcId="{02107ECE-37ED-44A4-B638-40F3D9543714}" destId="{A7BA2E29-6953-4B25-A0DA-6C38DF7335F3}" srcOrd="1" destOrd="0" parTransId="{67FD1B95-835A-489F-8100-B16F40FA854E}" sibTransId="{3C000F8B-C068-419E-8689-1FC90819AE52}"/>
    <dgm:cxn modelId="{992C6520-E9AF-4FC7-A2A0-EDE6F824F77A}" srcId="{69D3C46D-6D8B-449E-9E7A-303CB7CC43D7}" destId="{02107ECE-37ED-44A4-B638-40F3D9543714}" srcOrd="0" destOrd="0" parTransId="{30D24846-EF7B-4C04-B77F-6E9011E81B61}" sibTransId="{224E00C4-FDB9-4998-983B-4CFFEE1A65F2}"/>
    <dgm:cxn modelId="{DB492D76-A5FF-4359-809F-FCBF5F84E69F}" type="presOf" srcId="{69D3C46D-6D8B-449E-9E7A-303CB7CC43D7}" destId="{C4077C8A-1854-4F69-A757-A4B9CBF37E5E}" srcOrd="0" destOrd="0" presId="urn:microsoft.com/office/officeart/2008/layout/LinedList"/>
    <dgm:cxn modelId="{5C214967-A710-4DB7-BC12-129B218F6073}" type="presOf" srcId="{76BAF23D-C7F2-43A2-A425-C611A500D7A9}" destId="{BAEF96DC-294D-46FA-AECE-2EBD57E0FDBB}" srcOrd="0" destOrd="0" presId="urn:microsoft.com/office/officeart/2008/layout/LinedList"/>
    <dgm:cxn modelId="{B2AFB9BE-A70C-4B18-A313-E05805BD6BC2}" srcId="{02107ECE-37ED-44A4-B638-40F3D9543714}" destId="{76BAF23D-C7F2-43A2-A425-C611A500D7A9}" srcOrd="2" destOrd="0" parTransId="{F286E246-4D6E-48D3-8CC7-643C6E075CAE}" sibTransId="{D77F2819-7F75-4548-BD40-7FCB2998AEFD}"/>
    <dgm:cxn modelId="{31C5CFF8-BC62-4DA8-9A24-327A5D65791F}" type="presParOf" srcId="{C4077C8A-1854-4F69-A757-A4B9CBF37E5E}" destId="{F0D998BB-7A21-40DD-8964-50173FC61083}" srcOrd="0" destOrd="0" presId="urn:microsoft.com/office/officeart/2008/layout/LinedList"/>
    <dgm:cxn modelId="{DC7B613F-AA06-46C3-A933-D5C313B2DD5E}" type="presParOf" srcId="{C4077C8A-1854-4F69-A757-A4B9CBF37E5E}" destId="{EB0B1959-DB9A-4B53-B6ED-BA69EB4DB64E}" srcOrd="1" destOrd="0" presId="urn:microsoft.com/office/officeart/2008/layout/LinedList"/>
    <dgm:cxn modelId="{D9269377-3700-4BBD-97DC-0EB91D14D8E9}" type="presParOf" srcId="{EB0B1959-DB9A-4B53-B6ED-BA69EB4DB64E}" destId="{19020BF6-2846-4D69-A507-9DB01AC76146}" srcOrd="0" destOrd="0" presId="urn:microsoft.com/office/officeart/2008/layout/LinedList"/>
    <dgm:cxn modelId="{27D42BC3-5CE2-44D4-A6DC-F79ADEB0C641}" type="presParOf" srcId="{EB0B1959-DB9A-4B53-B6ED-BA69EB4DB64E}" destId="{2318683F-1152-4962-B14F-069CA13CDA8B}" srcOrd="1" destOrd="0" presId="urn:microsoft.com/office/officeart/2008/layout/LinedList"/>
    <dgm:cxn modelId="{D7F95053-B7D8-4993-9909-8771C4D25908}" type="presParOf" srcId="{2318683F-1152-4962-B14F-069CA13CDA8B}" destId="{479EB419-ED7D-4B20-AF07-5CC6F83DBA6B}" srcOrd="0" destOrd="0" presId="urn:microsoft.com/office/officeart/2008/layout/LinedList"/>
    <dgm:cxn modelId="{83FD6781-2A9A-4DFE-BFA3-A3D079789B66}" type="presParOf" srcId="{2318683F-1152-4962-B14F-069CA13CDA8B}" destId="{3E9433DF-73DF-4C56-B443-99EBCE0424B8}" srcOrd="1" destOrd="0" presId="urn:microsoft.com/office/officeart/2008/layout/LinedList"/>
    <dgm:cxn modelId="{EE97E9D4-6626-4F91-BC82-2912D2811E50}" type="presParOf" srcId="{3E9433DF-73DF-4C56-B443-99EBCE0424B8}" destId="{91F1F6F1-9A36-474D-829F-8E1E6D3BC098}" srcOrd="0" destOrd="0" presId="urn:microsoft.com/office/officeart/2008/layout/LinedList"/>
    <dgm:cxn modelId="{A15F9B3C-6AA9-42DC-84E3-67AD603E3707}" type="presParOf" srcId="{3E9433DF-73DF-4C56-B443-99EBCE0424B8}" destId="{10B5D586-4AB5-4FAB-A64C-3D6FBF0A94EA}" srcOrd="1" destOrd="0" presId="urn:microsoft.com/office/officeart/2008/layout/LinedList"/>
    <dgm:cxn modelId="{8CD7C011-AD0E-4A63-8E13-7262BA4CF24E}" type="presParOf" srcId="{3E9433DF-73DF-4C56-B443-99EBCE0424B8}" destId="{C274C46D-DD04-407D-8DBD-D627616828FA}" srcOrd="2" destOrd="0" presId="urn:microsoft.com/office/officeart/2008/layout/LinedList"/>
    <dgm:cxn modelId="{B5517122-D851-45F1-B18C-3FDA4932FBC4}" type="presParOf" srcId="{2318683F-1152-4962-B14F-069CA13CDA8B}" destId="{422CB5EE-ABEA-4730-8D86-CCB516E63C04}" srcOrd="2" destOrd="0" presId="urn:microsoft.com/office/officeart/2008/layout/LinedList"/>
    <dgm:cxn modelId="{D5B857B3-7F47-4B7B-BB71-52469DDCD98E}" type="presParOf" srcId="{2318683F-1152-4962-B14F-069CA13CDA8B}" destId="{6AA1858E-A059-45F5-A25A-69F52F6183C3}" srcOrd="3" destOrd="0" presId="urn:microsoft.com/office/officeart/2008/layout/LinedList"/>
    <dgm:cxn modelId="{DAF2D583-0E81-4B49-A6BD-7DE080FEC4C6}" type="presParOf" srcId="{2318683F-1152-4962-B14F-069CA13CDA8B}" destId="{3A1F45B7-6B98-411D-BEB9-10596AF3AF52}" srcOrd="4" destOrd="0" presId="urn:microsoft.com/office/officeart/2008/layout/LinedList"/>
    <dgm:cxn modelId="{F9864B2C-C1CF-45E2-9183-F1C93EF03FDF}" type="presParOf" srcId="{3A1F45B7-6B98-411D-BEB9-10596AF3AF52}" destId="{5973F3A2-B52A-4254-B3D5-97B98068C699}" srcOrd="0" destOrd="0" presId="urn:microsoft.com/office/officeart/2008/layout/LinedList"/>
    <dgm:cxn modelId="{09ABDC45-4E59-4687-9531-8502BD3065DC}" type="presParOf" srcId="{3A1F45B7-6B98-411D-BEB9-10596AF3AF52}" destId="{6F2076CB-F8E0-428A-A71A-D4CEFE6BA46B}" srcOrd="1" destOrd="0" presId="urn:microsoft.com/office/officeart/2008/layout/LinedList"/>
    <dgm:cxn modelId="{52B69A77-7C2C-4DA5-9CB9-F4AD44480340}" type="presParOf" srcId="{3A1F45B7-6B98-411D-BEB9-10596AF3AF52}" destId="{E85232F1-A5F3-48FA-B8C6-EDD99D064FB7}" srcOrd="2" destOrd="0" presId="urn:microsoft.com/office/officeart/2008/layout/LinedList"/>
    <dgm:cxn modelId="{84F82556-74AF-4BCB-ABC0-84C5E44B1511}" type="presParOf" srcId="{2318683F-1152-4962-B14F-069CA13CDA8B}" destId="{6ACB1D77-666A-48A8-9307-D3AD5ACF1C04}" srcOrd="5" destOrd="0" presId="urn:microsoft.com/office/officeart/2008/layout/LinedList"/>
    <dgm:cxn modelId="{351EA5DE-F26B-4D2F-A5F2-6883A77C9652}" type="presParOf" srcId="{2318683F-1152-4962-B14F-069CA13CDA8B}" destId="{FBBDAB9F-EC19-4A18-916E-A642D95F863A}" srcOrd="6" destOrd="0" presId="urn:microsoft.com/office/officeart/2008/layout/LinedList"/>
    <dgm:cxn modelId="{F7CF6A51-6702-4597-990E-104185FC44C5}" type="presParOf" srcId="{2318683F-1152-4962-B14F-069CA13CDA8B}" destId="{430EDE51-277F-4D95-8D57-AEBB70B89449}" srcOrd="7" destOrd="0" presId="urn:microsoft.com/office/officeart/2008/layout/LinedList"/>
    <dgm:cxn modelId="{DE9D3FB8-245D-4312-B78D-48CCD656136E}" type="presParOf" srcId="{430EDE51-277F-4D95-8D57-AEBB70B89449}" destId="{93D8FB8B-6A9F-42E2-A439-3492D7156AE7}" srcOrd="0" destOrd="0" presId="urn:microsoft.com/office/officeart/2008/layout/LinedList"/>
    <dgm:cxn modelId="{4FBDDFF3-867B-42BE-BF9A-55891144426A}" type="presParOf" srcId="{430EDE51-277F-4D95-8D57-AEBB70B89449}" destId="{BAEF96DC-294D-46FA-AECE-2EBD57E0FDBB}" srcOrd="1" destOrd="0" presId="urn:microsoft.com/office/officeart/2008/layout/LinedList"/>
    <dgm:cxn modelId="{3AF63D7F-A10E-4379-B366-5667AB49C9C8}" type="presParOf" srcId="{430EDE51-277F-4D95-8D57-AEBB70B89449}" destId="{E230C80D-516B-4D65-BDD7-64A8BD833E18}" srcOrd="2" destOrd="0" presId="urn:microsoft.com/office/officeart/2008/layout/LinedList"/>
    <dgm:cxn modelId="{8787A577-4B6D-4C32-B119-59BFD1524CD9}" type="presParOf" srcId="{2318683F-1152-4962-B14F-069CA13CDA8B}" destId="{6045BF3C-9B4C-4F50-84A6-10AD6026CB61}" srcOrd="8" destOrd="0" presId="urn:microsoft.com/office/officeart/2008/layout/LinedList"/>
    <dgm:cxn modelId="{0F7C1A4C-4388-4810-8E4A-D45F0F4911A5}" type="presParOf" srcId="{2318683F-1152-4962-B14F-069CA13CDA8B}" destId="{DF0D3E19-5E4B-4B48-92D3-C8B923871F12}" srcOrd="9"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9D3C46D-6D8B-449E-9E7A-303CB7CC43D7}"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kumimoji="1" lang="ja-JP" altLang="en-US"/>
        </a:p>
      </dgm:t>
    </dgm:pt>
    <dgm:pt modelId="{02107ECE-37ED-44A4-B638-40F3D9543714}">
      <dgm:prSet phldrT="[テキスト]" custT="1"/>
      <dgm:spPr/>
      <dgm:t>
        <a:bodyPr/>
        <a:lstStyle/>
        <a:p>
          <a:r>
            <a:rPr kumimoji="1" lang="ja-JP" altLang="en-US" sz="2400" u="none"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方法</a:t>
          </a:r>
          <a:endParaRPr kumimoji="1" lang="en-US" altLang="ja-JP" sz="2400" u="none"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30D24846-EF7B-4C04-B77F-6E9011E81B61}" type="parTrans" cxnId="{992C6520-E9AF-4FC7-A2A0-EDE6F824F77A}">
      <dgm:prSet/>
      <dgm:spPr/>
      <dgm:t>
        <a:bodyPr/>
        <a:lstStyle/>
        <a:p>
          <a:endParaRPr kumimoji="1" lang="ja-JP" altLang="en-US" sz="240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224E00C4-FDB9-4998-983B-4CFFEE1A65F2}" type="sibTrans" cxnId="{992C6520-E9AF-4FC7-A2A0-EDE6F824F77A}">
      <dgm:prSet/>
      <dgm:spPr/>
      <dgm:t>
        <a:bodyPr/>
        <a:lstStyle/>
        <a:p>
          <a:endParaRPr kumimoji="1" lang="ja-JP" altLang="en-US" sz="240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637FFD14-EEC2-48A2-B2F7-8B86FADA707F}">
      <dgm:prSet phldrT="[テキスト]" custT="1"/>
      <dgm:spPr/>
      <dgm:t>
        <a:bodyPr/>
        <a:lstStyle/>
        <a:p>
          <a:pPr>
            <a:lnSpc>
              <a:spcPts val="2400"/>
            </a:lnSpc>
          </a:pP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１．</a:t>
          </a:r>
          <a:endParaRPr kumimoji="1"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a:lnSpc>
              <a:spcPts val="2400"/>
            </a:lnSpc>
          </a:pP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足を</a:t>
          </a:r>
          <a:r>
            <a:rPr kumimoji="1" lang="ja-JP" altLang="en-US" sz="24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腰幅</a:t>
          </a: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よりやや広めに開き、体の後ろで手を組み</a:t>
          </a:r>
          <a:r>
            <a:rPr kumimoji="1" lang="ja-JP" altLang="en-US" sz="2400" dirty="0" smtClean="0">
              <a:solidFill>
                <a:srgbClr val="FF000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肩甲骨を引き寄せ</a:t>
          </a: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ます。</a:t>
          </a:r>
          <a:endParaRPr kumimoji="1"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304C50B6-63E9-440C-AF19-33925E5EC635}" type="parTrans" cxnId="{1E07C0DC-22BF-4049-B6D9-8E60A8D7D523}">
      <dgm:prSet/>
      <dgm:spPr/>
      <dgm:t>
        <a:bodyPr/>
        <a:lstStyle/>
        <a:p>
          <a:endParaRPr kumimoji="1" lang="ja-JP" altLang="en-US" sz="240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C32CBC39-B49B-49BE-ADF8-BB4B3F3C4046}" type="sibTrans" cxnId="{1E07C0DC-22BF-4049-B6D9-8E60A8D7D523}">
      <dgm:prSet/>
      <dgm:spPr/>
      <dgm:t>
        <a:bodyPr/>
        <a:lstStyle/>
        <a:p>
          <a:endParaRPr kumimoji="1" lang="ja-JP" altLang="en-US" sz="240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A7BA2E29-6953-4B25-A0DA-6C38DF7335F3}">
      <dgm:prSet phldrT="[テキスト]" custT="1"/>
      <dgm:spPr/>
      <dgm:t>
        <a:bodyPr/>
        <a:lstStyle/>
        <a:p>
          <a:pPr>
            <a:lnSpc>
              <a:spcPts val="2400"/>
            </a:lnSpc>
          </a:pP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a:t>
          </a:r>
          <a:endParaRPr kumimoji="1"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a:lnSpc>
              <a:spcPts val="2400"/>
            </a:lnSpc>
          </a:pP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膝を伸ばしたまま、</a:t>
          </a:r>
          <a:r>
            <a:rPr kumimoji="1" lang="ja-JP" altLang="en-US" sz="2400" dirty="0" smtClean="0">
              <a:solidFill>
                <a:srgbClr val="FF000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腰から</a:t>
          </a: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ゆっくり上半身を倒し、手先を真上に引き上げます。</a:t>
          </a:r>
          <a:r>
            <a:rPr kumimoji="1" lang="ja-JP" altLang="en-US" sz="2400" dirty="0" smtClean="0">
              <a:solidFill>
                <a:srgbClr val="FF000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深呼吸をしながら</a:t>
          </a: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２０秒</a:t>
          </a:r>
          <a:r>
            <a:rPr kumimoji="1" lang="ja-JP" altLang="en-US" sz="240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キープし、ゆっくり起き上がります</a:t>
          </a: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endParaRPr kumimoji="1"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67FD1B95-835A-489F-8100-B16F40FA854E}" type="parTrans" cxnId="{B08A0D7B-93CF-4A2D-816B-D382D85BC08C}">
      <dgm:prSet/>
      <dgm:spPr/>
      <dgm:t>
        <a:bodyPr/>
        <a:lstStyle/>
        <a:p>
          <a:endParaRPr kumimoji="1" lang="ja-JP" altLang="en-US" sz="240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3C000F8B-C068-419E-8689-1FC90819AE52}" type="sibTrans" cxnId="{B08A0D7B-93CF-4A2D-816B-D382D85BC08C}">
      <dgm:prSet/>
      <dgm:spPr/>
      <dgm:t>
        <a:bodyPr/>
        <a:lstStyle/>
        <a:p>
          <a:endParaRPr kumimoji="1" lang="ja-JP" altLang="en-US" sz="240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76BAF23D-C7F2-43A2-A425-C611A500D7A9}">
      <dgm:prSet phldrT="[テキスト]" custT="1"/>
      <dgm:spPr/>
      <dgm:t>
        <a:bodyPr/>
        <a:lstStyle/>
        <a:p>
          <a:pPr algn="l">
            <a:lnSpc>
              <a:spcPts val="2400"/>
            </a:lnSpc>
          </a:pP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■注意点■</a:t>
          </a:r>
          <a:endParaRPr kumimoji="1"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algn="l">
            <a:lnSpc>
              <a:spcPts val="2400"/>
            </a:lnSpc>
          </a:pP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・急に起き上がると、頭がくらくらすることがあります。起き上がる時は</a:t>
          </a:r>
          <a:r>
            <a:rPr kumimoji="1" lang="ja-JP" altLang="en-US" sz="2400" dirty="0" smtClean="0">
              <a:solidFill>
                <a:srgbClr val="FF000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ゆっくり頭を持ち上げましょう。</a:t>
          </a:r>
          <a:endParaRPr kumimoji="1"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F286E246-4D6E-48D3-8CC7-643C6E075CAE}" type="parTrans" cxnId="{B2AFB9BE-A70C-4B18-A313-E05805BD6BC2}">
      <dgm:prSet/>
      <dgm:spPr/>
      <dgm:t>
        <a:bodyPr/>
        <a:lstStyle/>
        <a:p>
          <a:endParaRPr kumimoji="1" lang="ja-JP" altLang="en-US" sz="2400"/>
        </a:p>
      </dgm:t>
    </dgm:pt>
    <dgm:pt modelId="{D77F2819-7F75-4548-BD40-7FCB2998AEFD}" type="sibTrans" cxnId="{B2AFB9BE-A70C-4B18-A313-E05805BD6BC2}">
      <dgm:prSet/>
      <dgm:spPr/>
      <dgm:t>
        <a:bodyPr/>
        <a:lstStyle/>
        <a:p>
          <a:endParaRPr kumimoji="1" lang="ja-JP" altLang="en-US" sz="2400"/>
        </a:p>
      </dgm:t>
    </dgm:pt>
    <dgm:pt modelId="{C4077C8A-1854-4F69-A757-A4B9CBF37E5E}" type="pres">
      <dgm:prSet presAssocID="{69D3C46D-6D8B-449E-9E7A-303CB7CC43D7}" presName="vert0" presStyleCnt="0">
        <dgm:presLayoutVars>
          <dgm:dir/>
          <dgm:animOne val="branch"/>
          <dgm:animLvl val="lvl"/>
        </dgm:presLayoutVars>
      </dgm:prSet>
      <dgm:spPr/>
      <dgm:t>
        <a:bodyPr/>
        <a:lstStyle/>
        <a:p>
          <a:endParaRPr kumimoji="1" lang="ja-JP" altLang="en-US"/>
        </a:p>
      </dgm:t>
    </dgm:pt>
    <dgm:pt modelId="{F0D998BB-7A21-40DD-8964-50173FC61083}" type="pres">
      <dgm:prSet presAssocID="{02107ECE-37ED-44A4-B638-40F3D9543714}" presName="thickLine" presStyleLbl="alignNode1" presStyleIdx="0" presStyleCnt="1" custLinFactNeighborY="-11727"/>
      <dgm:spPr/>
    </dgm:pt>
    <dgm:pt modelId="{EB0B1959-DB9A-4B53-B6ED-BA69EB4DB64E}" type="pres">
      <dgm:prSet presAssocID="{02107ECE-37ED-44A4-B638-40F3D9543714}" presName="horz1" presStyleCnt="0"/>
      <dgm:spPr/>
    </dgm:pt>
    <dgm:pt modelId="{19020BF6-2846-4D69-A507-9DB01AC76146}" type="pres">
      <dgm:prSet presAssocID="{02107ECE-37ED-44A4-B638-40F3D9543714}" presName="tx1" presStyleLbl="revTx" presStyleIdx="0" presStyleCnt="4"/>
      <dgm:spPr/>
      <dgm:t>
        <a:bodyPr/>
        <a:lstStyle/>
        <a:p>
          <a:endParaRPr kumimoji="1" lang="ja-JP" altLang="en-US"/>
        </a:p>
      </dgm:t>
    </dgm:pt>
    <dgm:pt modelId="{2318683F-1152-4962-B14F-069CA13CDA8B}" type="pres">
      <dgm:prSet presAssocID="{02107ECE-37ED-44A4-B638-40F3D9543714}" presName="vert1" presStyleCnt="0"/>
      <dgm:spPr/>
    </dgm:pt>
    <dgm:pt modelId="{479EB419-ED7D-4B20-AF07-5CC6F83DBA6B}" type="pres">
      <dgm:prSet presAssocID="{637FFD14-EEC2-48A2-B2F7-8B86FADA707F}" presName="vertSpace2a" presStyleCnt="0"/>
      <dgm:spPr/>
    </dgm:pt>
    <dgm:pt modelId="{3E9433DF-73DF-4C56-B443-99EBCE0424B8}" type="pres">
      <dgm:prSet presAssocID="{637FFD14-EEC2-48A2-B2F7-8B86FADA707F}" presName="horz2" presStyleCnt="0"/>
      <dgm:spPr/>
    </dgm:pt>
    <dgm:pt modelId="{91F1F6F1-9A36-474D-829F-8E1E6D3BC098}" type="pres">
      <dgm:prSet presAssocID="{637FFD14-EEC2-48A2-B2F7-8B86FADA707F}" presName="horzSpace2" presStyleCnt="0"/>
      <dgm:spPr/>
    </dgm:pt>
    <dgm:pt modelId="{10B5D586-4AB5-4FAB-A64C-3D6FBF0A94EA}" type="pres">
      <dgm:prSet presAssocID="{637FFD14-EEC2-48A2-B2F7-8B86FADA707F}" presName="tx2" presStyleLbl="revTx" presStyleIdx="1" presStyleCnt="4"/>
      <dgm:spPr/>
      <dgm:t>
        <a:bodyPr/>
        <a:lstStyle/>
        <a:p>
          <a:endParaRPr kumimoji="1" lang="ja-JP" altLang="en-US"/>
        </a:p>
      </dgm:t>
    </dgm:pt>
    <dgm:pt modelId="{C274C46D-DD04-407D-8DBD-D627616828FA}" type="pres">
      <dgm:prSet presAssocID="{637FFD14-EEC2-48A2-B2F7-8B86FADA707F}" presName="vert2" presStyleCnt="0"/>
      <dgm:spPr/>
    </dgm:pt>
    <dgm:pt modelId="{422CB5EE-ABEA-4730-8D86-CCB516E63C04}" type="pres">
      <dgm:prSet presAssocID="{637FFD14-EEC2-48A2-B2F7-8B86FADA707F}" presName="thinLine2b" presStyleLbl="callout" presStyleIdx="0" presStyleCnt="3"/>
      <dgm:spPr/>
    </dgm:pt>
    <dgm:pt modelId="{6AA1858E-A059-45F5-A25A-69F52F6183C3}" type="pres">
      <dgm:prSet presAssocID="{637FFD14-EEC2-48A2-B2F7-8B86FADA707F}" presName="vertSpace2b" presStyleCnt="0"/>
      <dgm:spPr/>
    </dgm:pt>
    <dgm:pt modelId="{3A1F45B7-6B98-411D-BEB9-10596AF3AF52}" type="pres">
      <dgm:prSet presAssocID="{A7BA2E29-6953-4B25-A0DA-6C38DF7335F3}" presName="horz2" presStyleCnt="0"/>
      <dgm:spPr/>
    </dgm:pt>
    <dgm:pt modelId="{5973F3A2-B52A-4254-B3D5-97B98068C699}" type="pres">
      <dgm:prSet presAssocID="{A7BA2E29-6953-4B25-A0DA-6C38DF7335F3}" presName="horzSpace2" presStyleCnt="0"/>
      <dgm:spPr/>
    </dgm:pt>
    <dgm:pt modelId="{6F2076CB-F8E0-428A-A71A-D4CEFE6BA46B}" type="pres">
      <dgm:prSet presAssocID="{A7BA2E29-6953-4B25-A0DA-6C38DF7335F3}" presName="tx2" presStyleLbl="revTx" presStyleIdx="2" presStyleCnt="4"/>
      <dgm:spPr/>
      <dgm:t>
        <a:bodyPr/>
        <a:lstStyle/>
        <a:p>
          <a:endParaRPr kumimoji="1" lang="ja-JP" altLang="en-US"/>
        </a:p>
      </dgm:t>
    </dgm:pt>
    <dgm:pt modelId="{E85232F1-A5F3-48FA-B8C6-EDD99D064FB7}" type="pres">
      <dgm:prSet presAssocID="{A7BA2E29-6953-4B25-A0DA-6C38DF7335F3}" presName="vert2" presStyleCnt="0"/>
      <dgm:spPr/>
    </dgm:pt>
    <dgm:pt modelId="{6ACB1D77-666A-48A8-9307-D3AD5ACF1C04}" type="pres">
      <dgm:prSet presAssocID="{A7BA2E29-6953-4B25-A0DA-6C38DF7335F3}" presName="thinLine2b" presStyleLbl="callout" presStyleIdx="1" presStyleCnt="3"/>
      <dgm:spPr/>
    </dgm:pt>
    <dgm:pt modelId="{FBBDAB9F-EC19-4A18-916E-A642D95F863A}" type="pres">
      <dgm:prSet presAssocID="{A7BA2E29-6953-4B25-A0DA-6C38DF7335F3}" presName="vertSpace2b" presStyleCnt="0"/>
      <dgm:spPr/>
    </dgm:pt>
    <dgm:pt modelId="{430EDE51-277F-4D95-8D57-AEBB70B89449}" type="pres">
      <dgm:prSet presAssocID="{76BAF23D-C7F2-43A2-A425-C611A500D7A9}" presName="horz2" presStyleCnt="0"/>
      <dgm:spPr/>
    </dgm:pt>
    <dgm:pt modelId="{93D8FB8B-6A9F-42E2-A439-3492D7156AE7}" type="pres">
      <dgm:prSet presAssocID="{76BAF23D-C7F2-43A2-A425-C611A500D7A9}" presName="horzSpace2" presStyleCnt="0"/>
      <dgm:spPr/>
    </dgm:pt>
    <dgm:pt modelId="{BAEF96DC-294D-46FA-AECE-2EBD57E0FDBB}" type="pres">
      <dgm:prSet presAssocID="{76BAF23D-C7F2-43A2-A425-C611A500D7A9}" presName="tx2" presStyleLbl="revTx" presStyleIdx="3" presStyleCnt="4"/>
      <dgm:spPr/>
      <dgm:t>
        <a:bodyPr/>
        <a:lstStyle/>
        <a:p>
          <a:endParaRPr kumimoji="1" lang="ja-JP" altLang="en-US"/>
        </a:p>
      </dgm:t>
    </dgm:pt>
    <dgm:pt modelId="{E230C80D-516B-4D65-BDD7-64A8BD833E18}" type="pres">
      <dgm:prSet presAssocID="{76BAF23D-C7F2-43A2-A425-C611A500D7A9}" presName="vert2" presStyleCnt="0"/>
      <dgm:spPr/>
    </dgm:pt>
    <dgm:pt modelId="{6045BF3C-9B4C-4F50-84A6-10AD6026CB61}" type="pres">
      <dgm:prSet presAssocID="{76BAF23D-C7F2-43A2-A425-C611A500D7A9}" presName="thinLine2b" presStyleLbl="callout" presStyleIdx="2" presStyleCnt="3"/>
      <dgm:spPr/>
    </dgm:pt>
    <dgm:pt modelId="{DF0D3E19-5E4B-4B48-92D3-C8B923871F12}" type="pres">
      <dgm:prSet presAssocID="{76BAF23D-C7F2-43A2-A425-C611A500D7A9}" presName="vertSpace2b" presStyleCnt="0"/>
      <dgm:spPr/>
    </dgm:pt>
  </dgm:ptLst>
  <dgm:cxnLst>
    <dgm:cxn modelId="{91FDCD55-797A-4289-91CB-37E751B8D727}" type="presOf" srcId="{A7BA2E29-6953-4B25-A0DA-6C38DF7335F3}" destId="{6F2076CB-F8E0-428A-A71A-D4CEFE6BA46B}" srcOrd="0" destOrd="0" presId="urn:microsoft.com/office/officeart/2008/layout/LinedList"/>
    <dgm:cxn modelId="{F0B7C273-8348-47E0-B9E9-6F30ED55ACEA}" type="presOf" srcId="{02107ECE-37ED-44A4-B638-40F3D9543714}" destId="{19020BF6-2846-4D69-A507-9DB01AC76146}" srcOrd="0" destOrd="0" presId="urn:microsoft.com/office/officeart/2008/layout/LinedList"/>
    <dgm:cxn modelId="{1E07C0DC-22BF-4049-B6D9-8E60A8D7D523}" srcId="{02107ECE-37ED-44A4-B638-40F3D9543714}" destId="{637FFD14-EEC2-48A2-B2F7-8B86FADA707F}" srcOrd="0" destOrd="0" parTransId="{304C50B6-63E9-440C-AF19-33925E5EC635}" sibTransId="{C32CBC39-B49B-49BE-ADF8-BB4B3F3C4046}"/>
    <dgm:cxn modelId="{1D21C0EF-B8BA-4439-A8B0-EA262EAE07DD}" type="presOf" srcId="{637FFD14-EEC2-48A2-B2F7-8B86FADA707F}" destId="{10B5D586-4AB5-4FAB-A64C-3D6FBF0A94EA}" srcOrd="0" destOrd="0" presId="urn:microsoft.com/office/officeart/2008/layout/LinedList"/>
    <dgm:cxn modelId="{B08A0D7B-93CF-4A2D-816B-D382D85BC08C}" srcId="{02107ECE-37ED-44A4-B638-40F3D9543714}" destId="{A7BA2E29-6953-4B25-A0DA-6C38DF7335F3}" srcOrd="1" destOrd="0" parTransId="{67FD1B95-835A-489F-8100-B16F40FA854E}" sibTransId="{3C000F8B-C068-419E-8689-1FC90819AE52}"/>
    <dgm:cxn modelId="{992C6520-E9AF-4FC7-A2A0-EDE6F824F77A}" srcId="{69D3C46D-6D8B-449E-9E7A-303CB7CC43D7}" destId="{02107ECE-37ED-44A4-B638-40F3D9543714}" srcOrd="0" destOrd="0" parTransId="{30D24846-EF7B-4C04-B77F-6E9011E81B61}" sibTransId="{224E00C4-FDB9-4998-983B-4CFFEE1A65F2}"/>
    <dgm:cxn modelId="{DB492D76-A5FF-4359-809F-FCBF5F84E69F}" type="presOf" srcId="{69D3C46D-6D8B-449E-9E7A-303CB7CC43D7}" destId="{C4077C8A-1854-4F69-A757-A4B9CBF37E5E}" srcOrd="0" destOrd="0" presId="urn:microsoft.com/office/officeart/2008/layout/LinedList"/>
    <dgm:cxn modelId="{5C214967-A710-4DB7-BC12-129B218F6073}" type="presOf" srcId="{76BAF23D-C7F2-43A2-A425-C611A500D7A9}" destId="{BAEF96DC-294D-46FA-AECE-2EBD57E0FDBB}" srcOrd="0" destOrd="0" presId="urn:microsoft.com/office/officeart/2008/layout/LinedList"/>
    <dgm:cxn modelId="{B2AFB9BE-A70C-4B18-A313-E05805BD6BC2}" srcId="{02107ECE-37ED-44A4-B638-40F3D9543714}" destId="{76BAF23D-C7F2-43A2-A425-C611A500D7A9}" srcOrd="2" destOrd="0" parTransId="{F286E246-4D6E-48D3-8CC7-643C6E075CAE}" sibTransId="{D77F2819-7F75-4548-BD40-7FCB2998AEFD}"/>
    <dgm:cxn modelId="{31C5CFF8-BC62-4DA8-9A24-327A5D65791F}" type="presParOf" srcId="{C4077C8A-1854-4F69-A757-A4B9CBF37E5E}" destId="{F0D998BB-7A21-40DD-8964-50173FC61083}" srcOrd="0" destOrd="0" presId="urn:microsoft.com/office/officeart/2008/layout/LinedList"/>
    <dgm:cxn modelId="{DC7B613F-AA06-46C3-A933-D5C313B2DD5E}" type="presParOf" srcId="{C4077C8A-1854-4F69-A757-A4B9CBF37E5E}" destId="{EB0B1959-DB9A-4B53-B6ED-BA69EB4DB64E}" srcOrd="1" destOrd="0" presId="urn:microsoft.com/office/officeart/2008/layout/LinedList"/>
    <dgm:cxn modelId="{D9269377-3700-4BBD-97DC-0EB91D14D8E9}" type="presParOf" srcId="{EB0B1959-DB9A-4B53-B6ED-BA69EB4DB64E}" destId="{19020BF6-2846-4D69-A507-9DB01AC76146}" srcOrd="0" destOrd="0" presId="urn:microsoft.com/office/officeart/2008/layout/LinedList"/>
    <dgm:cxn modelId="{27D42BC3-5CE2-44D4-A6DC-F79ADEB0C641}" type="presParOf" srcId="{EB0B1959-DB9A-4B53-B6ED-BA69EB4DB64E}" destId="{2318683F-1152-4962-B14F-069CA13CDA8B}" srcOrd="1" destOrd="0" presId="urn:microsoft.com/office/officeart/2008/layout/LinedList"/>
    <dgm:cxn modelId="{D7F95053-B7D8-4993-9909-8771C4D25908}" type="presParOf" srcId="{2318683F-1152-4962-B14F-069CA13CDA8B}" destId="{479EB419-ED7D-4B20-AF07-5CC6F83DBA6B}" srcOrd="0" destOrd="0" presId="urn:microsoft.com/office/officeart/2008/layout/LinedList"/>
    <dgm:cxn modelId="{83FD6781-2A9A-4DFE-BFA3-A3D079789B66}" type="presParOf" srcId="{2318683F-1152-4962-B14F-069CA13CDA8B}" destId="{3E9433DF-73DF-4C56-B443-99EBCE0424B8}" srcOrd="1" destOrd="0" presId="urn:microsoft.com/office/officeart/2008/layout/LinedList"/>
    <dgm:cxn modelId="{EE97E9D4-6626-4F91-BC82-2912D2811E50}" type="presParOf" srcId="{3E9433DF-73DF-4C56-B443-99EBCE0424B8}" destId="{91F1F6F1-9A36-474D-829F-8E1E6D3BC098}" srcOrd="0" destOrd="0" presId="urn:microsoft.com/office/officeart/2008/layout/LinedList"/>
    <dgm:cxn modelId="{A15F9B3C-6AA9-42DC-84E3-67AD603E3707}" type="presParOf" srcId="{3E9433DF-73DF-4C56-B443-99EBCE0424B8}" destId="{10B5D586-4AB5-4FAB-A64C-3D6FBF0A94EA}" srcOrd="1" destOrd="0" presId="urn:microsoft.com/office/officeart/2008/layout/LinedList"/>
    <dgm:cxn modelId="{8CD7C011-AD0E-4A63-8E13-7262BA4CF24E}" type="presParOf" srcId="{3E9433DF-73DF-4C56-B443-99EBCE0424B8}" destId="{C274C46D-DD04-407D-8DBD-D627616828FA}" srcOrd="2" destOrd="0" presId="urn:microsoft.com/office/officeart/2008/layout/LinedList"/>
    <dgm:cxn modelId="{B5517122-D851-45F1-B18C-3FDA4932FBC4}" type="presParOf" srcId="{2318683F-1152-4962-B14F-069CA13CDA8B}" destId="{422CB5EE-ABEA-4730-8D86-CCB516E63C04}" srcOrd="2" destOrd="0" presId="urn:microsoft.com/office/officeart/2008/layout/LinedList"/>
    <dgm:cxn modelId="{D5B857B3-7F47-4B7B-BB71-52469DDCD98E}" type="presParOf" srcId="{2318683F-1152-4962-B14F-069CA13CDA8B}" destId="{6AA1858E-A059-45F5-A25A-69F52F6183C3}" srcOrd="3" destOrd="0" presId="urn:microsoft.com/office/officeart/2008/layout/LinedList"/>
    <dgm:cxn modelId="{DAF2D583-0E81-4B49-A6BD-7DE080FEC4C6}" type="presParOf" srcId="{2318683F-1152-4962-B14F-069CA13CDA8B}" destId="{3A1F45B7-6B98-411D-BEB9-10596AF3AF52}" srcOrd="4" destOrd="0" presId="urn:microsoft.com/office/officeart/2008/layout/LinedList"/>
    <dgm:cxn modelId="{F9864B2C-C1CF-45E2-9183-F1C93EF03FDF}" type="presParOf" srcId="{3A1F45B7-6B98-411D-BEB9-10596AF3AF52}" destId="{5973F3A2-B52A-4254-B3D5-97B98068C699}" srcOrd="0" destOrd="0" presId="urn:microsoft.com/office/officeart/2008/layout/LinedList"/>
    <dgm:cxn modelId="{09ABDC45-4E59-4687-9531-8502BD3065DC}" type="presParOf" srcId="{3A1F45B7-6B98-411D-BEB9-10596AF3AF52}" destId="{6F2076CB-F8E0-428A-A71A-D4CEFE6BA46B}" srcOrd="1" destOrd="0" presId="urn:microsoft.com/office/officeart/2008/layout/LinedList"/>
    <dgm:cxn modelId="{52B69A77-7C2C-4DA5-9CB9-F4AD44480340}" type="presParOf" srcId="{3A1F45B7-6B98-411D-BEB9-10596AF3AF52}" destId="{E85232F1-A5F3-48FA-B8C6-EDD99D064FB7}" srcOrd="2" destOrd="0" presId="urn:microsoft.com/office/officeart/2008/layout/LinedList"/>
    <dgm:cxn modelId="{84F82556-74AF-4BCB-ABC0-84C5E44B1511}" type="presParOf" srcId="{2318683F-1152-4962-B14F-069CA13CDA8B}" destId="{6ACB1D77-666A-48A8-9307-D3AD5ACF1C04}" srcOrd="5" destOrd="0" presId="urn:microsoft.com/office/officeart/2008/layout/LinedList"/>
    <dgm:cxn modelId="{351EA5DE-F26B-4D2F-A5F2-6883A77C9652}" type="presParOf" srcId="{2318683F-1152-4962-B14F-069CA13CDA8B}" destId="{FBBDAB9F-EC19-4A18-916E-A642D95F863A}" srcOrd="6" destOrd="0" presId="urn:microsoft.com/office/officeart/2008/layout/LinedList"/>
    <dgm:cxn modelId="{F7CF6A51-6702-4597-990E-104185FC44C5}" type="presParOf" srcId="{2318683F-1152-4962-B14F-069CA13CDA8B}" destId="{430EDE51-277F-4D95-8D57-AEBB70B89449}" srcOrd="7" destOrd="0" presId="urn:microsoft.com/office/officeart/2008/layout/LinedList"/>
    <dgm:cxn modelId="{DE9D3FB8-245D-4312-B78D-48CCD656136E}" type="presParOf" srcId="{430EDE51-277F-4D95-8D57-AEBB70B89449}" destId="{93D8FB8B-6A9F-42E2-A439-3492D7156AE7}" srcOrd="0" destOrd="0" presId="urn:microsoft.com/office/officeart/2008/layout/LinedList"/>
    <dgm:cxn modelId="{4FBDDFF3-867B-42BE-BF9A-55891144426A}" type="presParOf" srcId="{430EDE51-277F-4D95-8D57-AEBB70B89449}" destId="{BAEF96DC-294D-46FA-AECE-2EBD57E0FDBB}" srcOrd="1" destOrd="0" presId="urn:microsoft.com/office/officeart/2008/layout/LinedList"/>
    <dgm:cxn modelId="{3AF63D7F-A10E-4379-B366-5667AB49C9C8}" type="presParOf" srcId="{430EDE51-277F-4D95-8D57-AEBB70B89449}" destId="{E230C80D-516B-4D65-BDD7-64A8BD833E18}" srcOrd="2" destOrd="0" presId="urn:microsoft.com/office/officeart/2008/layout/LinedList"/>
    <dgm:cxn modelId="{8787A577-4B6D-4C32-B119-59BFD1524CD9}" type="presParOf" srcId="{2318683F-1152-4962-B14F-069CA13CDA8B}" destId="{6045BF3C-9B4C-4F50-84A6-10AD6026CB61}" srcOrd="8" destOrd="0" presId="urn:microsoft.com/office/officeart/2008/layout/LinedList"/>
    <dgm:cxn modelId="{0F7C1A4C-4388-4810-8E4A-D45F0F4911A5}" type="presParOf" srcId="{2318683F-1152-4962-B14F-069CA13CDA8B}" destId="{DF0D3E19-5E4B-4B48-92D3-C8B923871F12}" srcOrd="9"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80EB213-85B8-4228-AD95-53EA341726E8}" type="doc">
      <dgm:prSet loTypeId="urn:microsoft.com/office/officeart/2005/8/layout/lProcess2" loCatId="relationship" qsTypeId="urn:microsoft.com/office/officeart/2005/8/quickstyle/simple1" qsCatId="simple" csTypeId="urn:microsoft.com/office/officeart/2005/8/colors/accent1_2" csCatId="accent1" phldr="1"/>
      <dgm:spPr/>
      <dgm:t>
        <a:bodyPr/>
        <a:lstStyle/>
        <a:p>
          <a:endParaRPr kumimoji="1" lang="ja-JP" altLang="en-US"/>
        </a:p>
      </dgm:t>
    </dgm:pt>
    <dgm:pt modelId="{A2D04220-25F5-4F98-A7AB-B9A634DD7D8F}">
      <dgm:prSet phldrT="[テキスト]" custT="1"/>
      <dgm:spPr>
        <a:solidFill>
          <a:srgbClr val="FFCCCC"/>
        </a:solidFill>
      </dgm:spPr>
      <dgm:t>
        <a:bodyPr/>
        <a:lstStyle/>
        <a:p>
          <a:pPr>
            <a:lnSpc>
              <a:spcPts val="2300"/>
            </a:lnSpc>
          </a:pPr>
          <a:r>
            <a:rPr lang="ja-JP" altLang="en-US" sz="20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身近な人への相談</a:t>
          </a:r>
          <a:endParaRPr lang="en-US" altLang="ja-JP" sz="20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a:lnSpc>
              <a:spcPts val="2300"/>
            </a:lnSpc>
          </a:pPr>
          <a:r>
            <a:rPr lang="ja-JP" altLang="en-US" sz="20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（同僚・上司、家族、友人）</a:t>
          </a:r>
          <a:endParaRPr kumimoji="1" lang="ja-JP" altLang="en-US" sz="20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052E4D01-F7FB-43F3-A161-CEDEDECDC487}" type="parTrans" cxnId="{6C21BC8C-A879-4258-85C4-25C94DAC3C82}">
      <dgm:prSet/>
      <dgm:spPr/>
      <dgm:t>
        <a:bodyPr/>
        <a:lstStyle/>
        <a:p>
          <a:endParaRPr kumimoji="1" lang="ja-JP" altLang="en-US">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465C6FF4-0EB8-4510-A342-50E7D9A2E3B9}" type="sibTrans" cxnId="{6C21BC8C-A879-4258-85C4-25C94DAC3C82}">
      <dgm:prSet/>
      <dgm:spPr/>
      <dgm:t>
        <a:bodyPr/>
        <a:lstStyle/>
        <a:p>
          <a:endParaRPr kumimoji="1" lang="ja-JP" altLang="en-US">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A1862DE7-8D32-4807-898E-0C3CB12604E3}">
      <dgm:prSet phldrT="[テキスト]" custT="1"/>
      <dgm:spPr>
        <a:solidFill>
          <a:srgbClr val="FFFFFF"/>
        </a:solidFill>
      </dgm:spPr>
      <dgm:t>
        <a:bodyPr/>
        <a:lstStyle/>
        <a:p>
          <a:pPr algn="ctr">
            <a:lnSpc>
              <a:spcPts val="2160"/>
            </a:lnSpc>
          </a:pPr>
          <a:r>
            <a:rPr lang="ja-JP" altLang="en-US" sz="18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話しをして気持ちを</a:t>
          </a:r>
          <a:endParaRPr lang="en-US" altLang="ja-JP" sz="18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algn="ctr">
            <a:lnSpc>
              <a:spcPts val="2160"/>
            </a:lnSpc>
          </a:pPr>
          <a:r>
            <a:rPr lang="ja-JP" altLang="en-US" sz="18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落ち着かせる、整理する。</a:t>
          </a:r>
          <a:endParaRPr kumimoji="1" lang="ja-JP" altLang="en-US" sz="18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4B67C9E3-7641-4BC7-87B7-F6C05CE4A313}" type="parTrans" cxnId="{FF4DF4DB-4983-4BA5-B1B1-2912381EB883}">
      <dgm:prSet/>
      <dgm:spPr/>
      <dgm:t>
        <a:bodyPr/>
        <a:lstStyle/>
        <a:p>
          <a:endParaRPr kumimoji="1" lang="ja-JP" altLang="en-US">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892E52BC-1AF3-4AC4-9B6E-82D40913E357}" type="sibTrans" cxnId="{FF4DF4DB-4983-4BA5-B1B1-2912381EB883}">
      <dgm:prSet/>
      <dgm:spPr/>
      <dgm:t>
        <a:bodyPr/>
        <a:lstStyle/>
        <a:p>
          <a:endParaRPr kumimoji="1" lang="ja-JP" altLang="en-US">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F8EB6C39-6222-48F6-A927-9227FB6F9A99}">
      <dgm:prSet phldrT="[テキスト]" custT="1"/>
      <dgm:spPr>
        <a:solidFill>
          <a:srgbClr val="FFFFFF"/>
        </a:solidFill>
      </dgm:spPr>
      <dgm:t>
        <a:bodyPr/>
        <a:lstStyle/>
        <a:p>
          <a:pPr>
            <a:lnSpc>
              <a:spcPts val="2160"/>
            </a:lnSpc>
          </a:pPr>
          <a:r>
            <a:rPr lang="ja-JP" altLang="en-US" sz="18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助けてほしい事柄を</a:t>
          </a:r>
          <a:endParaRPr lang="en-US" altLang="ja-JP" sz="18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a:lnSpc>
              <a:spcPts val="2160"/>
            </a:lnSpc>
          </a:pPr>
          <a:r>
            <a:rPr lang="ja-JP" altLang="en-US" sz="18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具体的に伝える。</a:t>
          </a:r>
          <a:endParaRPr kumimoji="1" lang="ja-JP" altLang="en-US" sz="18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F2AD84AE-69EE-4AEF-B361-68807DCC9607}" type="parTrans" cxnId="{C6D1B3F1-C7C6-46EE-993F-EE6C865BE844}">
      <dgm:prSet/>
      <dgm:spPr/>
      <dgm:t>
        <a:bodyPr/>
        <a:lstStyle/>
        <a:p>
          <a:endParaRPr kumimoji="1" lang="ja-JP" altLang="en-US">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CB78B87C-700C-47D9-A1FE-FB7472278D4D}" type="sibTrans" cxnId="{C6D1B3F1-C7C6-46EE-993F-EE6C865BE844}">
      <dgm:prSet/>
      <dgm:spPr/>
      <dgm:t>
        <a:bodyPr/>
        <a:lstStyle/>
        <a:p>
          <a:endParaRPr kumimoji="1" lang="ja-JP" altLang="en-US">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298B3DD3-20A7-44A9-A745-60D6461CE44A}">
      <dgm:prSet phldrT="[テキスト]" custT="1"/>
      <dgm:spPr>
        <a:solidFill>
          <a:srgbClr val="FFFFCC"/>
        </a:solidFill>
      </dgm:spPr>
      <dgm:t>
        <a:bodyPr anchor="t"/>
        <a:lstStyle/>
        <a:p>
          <a:r>
            <a:rPr lang="ja-JP" altLang="en-US" sz="20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医療機関への受診</a:t>
          </a:r>
          <a:endParaRPr lang="en-US" altLang="ja-JP" sz="20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lang="en-US" altLang="ja-JP" sz="20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lang="en-US" altLang="ja-JP" sz="20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r>
            <a:rPr lang="ja-JP" altLang="en-US" sz="20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専門の相談機関</a:t>
          </a:r>
          <a:endParaRPr lang="en-US" altLang="ja-JP" sz="20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E9B1B4E9-8AD4-47A7-AB61-21763D2C29D9}" type="parTrans" cxnId="{A44CD2D8-FEAB-42D0-975A-F552DFEEE1E5}">
      <dgm:prSet/>
      <dgm:spPr/>
      <dgm:t>
        <a:bodyPr/>
        <a:lstStyle/>
        <a:p>
          <a:endParaRPr kumimoji="1" lang="ja-JP" altLang="en-US">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6A4F8236-BAB9-424B-84B5-13CE699A3A91}" type="sibTrans" cxnId="{A44CD2D8-FEAB-42D0-975A-F552DFEEE1E5}">
      <dgm:prSet/>
      <dgm:spPr/>
      <dgm:t>
        <a:bodyPr/>
        <a:lstStyle/>
        <a:p>
          <a:endParaRPr kumimoji="1" lang="ja-JP" altLang="en-US">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0F390BD8-7EF1-462E-9C83-04C93C57E390}">
      <dgm:prSet phldrT="[テキスト]" custT="1"/>
      <dgm:spPr>
        <a:solidFill>
          <a:srgbClr val="FFFFFF"/>
        </a:solidFill>
      </dgm:spPr>
      <dgm:t>
        <a:bodyPr/>
        <a:lstStyle/>
        <a:p>
          <a:pPr>
            <a:lnSpc>
              <a:spcPts val="2200"/>
            </a:lnSpc>
          </a:pPr>
          <a:r>
            <a:rPr lang="ja-JP" altLang="en-US" sz="18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症状に対して検査や</a:t>
          </a:r>
          <a:endParaRPr lang="en-US" altLang="ja-JP" sz="18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a:lnSpc>
              <a:spcPts val="2200"/>
            </a:lnSpc>
          </a:pPr>
          <a:r>
            <a:rPr lang="ja-JP" altLang="en-US" sz="18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治療をしてもらう。</a:t>
          </a:r>
          <a:endParaRPr kumimoji="1" lang="ja-JP" altLang="en-US" sz="18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BAE3545E-4A79-49D4-9E1C-57910BB6B83C}" type="parTrans" cxnId="{5ABB69A6-4C47-4730-BF6C-7BAAC4BFBC8F}">
      <dgm:prSet/>
      <dgm:spPr/>
      <dgm:t>
        <a:bodyPr/>
        <a:lstStyle/>
        <a:p>
          <a:endParaRPr kumimoji="1" lang="ja-JP" altLang="en-US">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D9EBFA21-6448-45ED-A2BB-B28F920B46A6}" type="sibTrans" cxnId="{5ABB69A6-4C47-4730-BF6C-7BAAC4BFBC8F}">
      <dgm:prSet/>
      <dgm:spPr/>
      <dgm:t>
        <a:bodyPr/>
        <a:lstStyle/>
        <a:p>
          <a:endParaRPr kumimoji="1" lang="ja-JP" altLang="en-US">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F57060F2-9C5A-4797-B335-8C7B1537E92F}">
      <dgm:prSet phldrT="[テキスト]" custT="1"/>
      <dgm:spPr/>
      <dgm:t>
        <a:bodyPr/>
        <a:lstStyle/>
        <a:p>
          <a:r>
            <a:rPr lang="ja-JP" altLang="en-US" sz="20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健康推進センターへの相談</a:t>
          </a:r>
          <a:endParaRPr kumimoji="1" lang="ja-JP" altLang="en-US" sz="20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A5C29F6F-66A4-4811-B9A9-21E3BBD686B4}" type="parTrans" cxnId="{EE294125-D5F2-439C-A781-E2F04DBF3505}">
      <dgm:prSet/>
      <dgm:spPr/>
      <dgm:t>
        <a:bodyPr/>
        <a:lstStyle/>
        <a:p>
          <a:endParaRPr kumimoji="1" lang="ja-JP" altLang="en-US">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C8E7F3F4-35D8-46F2-88F8-DB363DF04107}" type="sibTrans" cxnId="{EE294125-D5F2-439C-A781-E2F04DBF3505}">
      <dgm:prSet/>
      <dgm:spPr/>
      <dgm:t>
        <a:bodyPr/>
        <a:lstStyle/>
        <a:p>
          <a:endParaRPr kumimoji="1" lang="ja-JP" altLang="en-US">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5D06D755-53A1-4CA8-9A3F-21810961C24A}">
      <dgm:prSet phldrT="[テキスト]" custT="1"/>
      <dgm:spPr>
        <a:solidFill>
          <a:srgbClr val="FFFFFF"/>
        </a:solidFill>
      </dgm:spPr>
      <dgm:t>
        <a:bodyPr/>
        <a:lstStyle/>
        <a:p>
          <a:pPr>
            <a:lnSpc>
              <a:spcPts val="2160"/>
            </a:lnSpc>
          </a:pPr>
          <a:r>
            <a:rPr lang="ja-JP" altLang="en-US" sz="18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話しをして気持ちを落ち着かせる、整理する。</a:t>
          </a:r>
          <a:endParaRPr kumimoji="1" lang="ja-JP" altLang="en-US" sz="18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1A8D1191-58CA-49BF-A56A-213374B98843}" type="parTrans" cxnId="{77680A74-9D3F-4208-836A-85A1C143604F}">
      <dgm:prSet/>
      <dgm:spPr/>
      <dgm:t>
        <a:bodyPr/>
        <a:lstStyle/>
        <a:p>
          <a:endParaRPr kumimoji="1" lang="ja-JP" altLang="en-US">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9C714196-15C6-439B-8951-750BFBC89E78}" type="sibTrans" cxnId="{77680A74-9D3F-4208-836A-85A1C143604F}">
      <dgm:prSet/>
      <dgm:spPr/>
      <dgm:t>
        <a:bodyPr/>
        <a:lstStyle/>
        <a:p>
          <a:endParaRPr kumimoji="1" lang="ja-JP" altLang="en-US">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209DC37C-5418-4345-9451-D872452F22F7}">
      <dgm:prSet phldrT="[テキスト]" custT="1"/>
      <dgm:spPr>
        <a:solidFill>
          <a:srgbClr val="FFFFFF"/>
        </a:solidFill>
      </dgm:spPr>
      <dgm:t>
        <a:bodyPr/>
        <a:lstStyle/>
        <a:p>
          <a:pPr>
            <a:lnSpc>
              <a:spcPts val="2160"/>
            </a:lnSpc>
          </a:pPr>
          <a:r>
            <a:rPr lang="ja-JP" altLang="en-US" sz="18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医療機関を受診するかどうか相談する。</a:t>
          </a:r>
          <a:endParaRPr kumimoji="1" lang="ja-JP" altLang="en-US" sz="18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6A2F6366-FAE9-4BD5-A17A-4B8BFBEA275B}" type="parTrans" cxnId="{FA0F5852-4C72-4BD3-AF4D-E13D8E21D785}">
      <dgm:prSet/>
      <dgm:spPr/>
      <dgm:t>
        <a:bodyPr/>
        <a:lstStyle/>
        <a:p>
          <a:endParaRPr kumimoji="1" lang="ja-JP" altLang="en-US">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C9B25E70-A32E-4A08-91F8-2A7A2D9F02C6}" type="sibTrans" cxnId="{FA0F5852-4C72-4BD3-AF4D-E13D8E21D785}">
      <dgm:prSet/>
      <dgm:spPr/>
      <dgm:t>
        <a:bodyPr/>
        <a:lstStyle/>
        <a:p>
          <a:endParaRPr kumimoji="1" lang="ja-JP" altLang="en-US">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2EEDF1BC-BA7C-4A02-A4D1-36D89771EDB1}">
      <dgm:prSet phldrT="[テキスト]" custT="1"/>
      <dgm:spPr>
        <a:solidFill>
          <a:srgbClr val="FFFFFF"/>
        </a:solidFill>
      </dgm:spPr>
      <dgm:t>
        <a:bodyPr/>
        <a:lstStyle/>
        <a:p>
          <a:pPr>
            <a:lnSpc>
              <a:spcPts val="2160"/>
            </a:lnSpc>
          </a:pPr>
          <a:r>
            <a:rPr lang="ja-JP" altLang="en-US" sz="18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職場に助けを求めるため</a:t>
          </a:r>
          <a:r>
            <a:rPr lang="ja-JP" altLang="en-US" sz="180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のサポートを受ける。</a:t>
          </a:r>
          <a:endParaRPr kumimoji="1" lang="ja-JP" altLang="en-US" sz="1800" dirty="0">
            <a:solidFill>
              <a:srgbClr val="FF000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E63B5083-DF12-4228-ABDD-DD00CF16D341}" type="parTrans" cxnId="{25A1BEFC-EF2D-4649-A399-E1CBD7503305}">
      <dgm:prSet/>
      <dgm:spPr/>
      <dgm:t>
        <a:bodyPr/>
        <a:lstStyle/>
        <a:p>
          <a:endParaRPr kumimoji="1" lang="ja-JP" altLang="en-US">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21D8C9A9-01FC-4FF8-B814-5BE7A6217542}" type="sibTrans" cxnId="{25A1BEFC-EF2D-4649-A399-E1CBD7503305}">
      <dgm:prSet/>
      <dgm:spPr/>
      <dgm:t>
        <a:bodyPr/>
        <a:lstStyle/>
        <a:p>
          <a:endParaRPr kumimoji="1" lang="ja-JP" altLang="en-US">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gm:t>
    </dgm:pt>
    <dgm:pt modelId="{0B4B27FD-C5C5-499C-9AF3-5D05F950E0F2}" type="pres">
      <dgm:prSet presAssocID="{080EB213-85B8-4228-AD95-53EA341726E8}" presName="theList" presStyleCnt="0">
        <dgm:presLayoutVars>
          <dgm:dir/>
          <dgm:animLvl val="lvl"/>
          <dgm:resizeHandles val="exact"/>
        </dgm:presLayoutVars>
      </dgm:prSet>
      <dgm:spPr/>
      <dgm:t>
        <a:bodyPr/>
        <a:lstStyle/>
        <a:p>
          <a:endParaRPr kumimoji="1" lang="ja-JP" altLang="en-US"/>
        </a:p>
      </dgm:t>
    </dgm:pt>
    <dgm:pt modelId="{5A80D4C3-36C0-46E7-849A-C4C8DF30938B}" type="pres">
      <dgm:prSet presAssocID="{A2D04220-25F5-4F98-A7AB-B9A634DD7D8F}" presName="compNode" presStyleCnt="0"/>
      <dgm:spPr/>
    </dgm:pt>
    <dgm:pt modelId="{05E2A8A3-9410-48C0-B645-62D5FAD30466}" type="pres">
      <dgm:prSet presAssocID="{A2D04220-25F5-4F98-A7AB-B9A634DD7D8F}" presName="aNode" presStyleLbl="bgShp" presStyleIdx="0" presStyleCnt="3" custLinFactNeighborX="855" custLinFactNeighborY="-5359"/>
      <dgm:spPr/>
      <dgm:t>
        <a:bodyPr/>
        <a:lstStyle/>
        <a:p>
          <a:endParaRPr kumimoji="1" lang="ja-JP" altLang="en-US"/>
        </a:p>
      </dgm:t>
    </dgm:pt>
    <dgm:pt modelId="{CE32BA60-6646-4EC1-9A2E-CF68C281E0A3}" type="pres">
      <dgm:prSet presAssocID="{A2D04220-25F5-4F98-A7AB-B9A634DD7D8F}" presName="textNode" presStyleLbl="bgShp" presStyleIdx="0" presStyleCnt="3"/>
      <dgm:spPr/>
      <dgm:t>
        <a:bodyPr/>
        <a:lstStyle/>
        <a:p>
          <a:endParaRPr kumimoji="1" lang="ja-JP" altLang="en-US"/>
        </a:p>
      </dgm:t>
    </dgm:pt>
    <dgm:pt modelId="{FDBB0680-5274-4F9A-8E44-713441088A6A}" type="pres">
      <dgm:prSet presAssocID="{A2D04220-25F5-4F98-A7AB-B9A634DD7D8F}" presName="compChildNode" presStyleCnt="0"/>
      <dgm:spPr/>
    </dgm:pt>
    <dgm:pt modelId="{5DD30643-D6E5-4752-9832-2175FFE9D0D0}" type="pres">
      <dgm:prSet presAssocID="{A2D04220-25F5-4F98-A7AB-B9A634DD7D8F}" presName="theInnerList" presStyleCnt="0"/>
      <dgm:spPr/>
    </dgm:pt>
    <dgm:pt modelId="{AC49A547-B43E-48C7-8BB8-DB8C0115886F}" type="pres">
      <dgm:prSet presAssocID="{A1862DE7-8D32-4807-898E-0C3CB12604E3}" presName="childNode" presStyleLbl="node1" presStyleIdx="0" presStyleCnt="6">
        <dgm:presLayoutVars>
          <dgm:bulletEnabled val="1"/>
        </dgm:presLayoutVars>
      </dgm:prSet>
      <dgm:spPr/>
      <dgm:t>
        <a:bodyPr/>
        <a:lstStyle/>
        <a:p>
          <a:endParaRPr kumimoji="1" lang="ja-JP" altLang="en-US"/>
        </a:p>
      </dgm:t>
    </dgm:pt>
    <dgm:pt modelId="{50EC1FFE-F0C6-4143-B28F-7DE20357004F}" type="pres">
      <dgm:prSet presAssocID="{A1862DE7-8D32-4807-898E-0C3CB12604E3}" presName="aSpace2" presStyleCnt="0"/>
      <dgm:spPr/>
    </dgm:pt>
    <dgm:pt modelId="{50AC0FC2-6B22-4C58-A77F-66CC7527B363}" type="pres">
      <dgm:prSet presAssocID="{F8EB6C39-6222-48F6-A927-9227FB6F9A99}" presName="childNode" presStyleLbl="node1" presStyleIdx="1" presStyleCnt="6">
        <dgm:presLayoutVars>
          <dgm:bulletEnabled val="1"/>
        </dgm:presLayoutVars>
      </dgm:prSet>
      <dgm:spPr/>
      <dgm:t>
        <a:bodyPr/>
        <a:lstStyle/>
        <a:p>
          <a:endParaRPr kumimoji="1" lang="ja-JP" altLang="en-US"/>
        </a:p>
      </dgm:t>
    </dgm:pt>
    <dgm:pt modelId="{7C938FF3-6B76-49FE-8E22-0C7F0758BE2C}" type="pres">
      <dgm:prSet presAssocID="{A2D04220-25F5-4F98-A7AB-B9A634DD7D8F}" presName="aSpace" presStyleCnt="0"/>
      <dgm:spPr/>
    </dgm:pt>
    <dgm:pt modelId="{484B6D66-5A70-45FC-95BB-1D481A70F776}" type="pres">
      <dgm:prSet presAssocID="{298B3DD3-20A7-44A9-A745-60D6461CE44A}" presName="compNode" presStyleCnt="0"/>
      <dgm:spPr/>
    </dgm:pt>
    <dgm:pt modelId="{7CD47DB7-2040-4FBF-B539-C9DEB9155CD2}" type="pres">
      <dgm:prSet presAssocID="{298B3DD3-20A7-44A9-A745-60D6461CE44A}" presName="aNode" presStyleLbl="bgShp" presStyleIdx="1" presStyleCnt="3"/>
      <dgm:spPr/>
      <dgm:t>
        <a:bodyPr/>
        <a:lstStyle/>
        <a:p>
          <a:endParaRPr kumimoji="1" lang="ja-JP" altLang="en-US"/>
        </a:p>
      </dgm:t>
    </dgm:pt>
    <dgm:pt modelId="{35395394-A0F1-4B08-9B15-D5D21F4C73A1}" type="pres">
      <dgm:prSet presAssocID="{298B3DD3-20A7-44A9-A745-60D6461CE44A}" presName="textNode" presStyleLbl="bgShp" presStyleIdx="1" presStyleCnt="3"/>
      <dgm:spPr/>
      <dgm:t>
        <a:bodyPr/>
        <a:lstStyle/>
        <a:p>
          <a:endParaRPr kumimoji="1" lang="ja-JP" altLang="en-US"/>
        </a:p>
      </dgm:t>
    </dgm:pt>
    <dgm:pt modelId="{6150E6A6-95C1-4383-A0C8-35C398D691D9}" type="pres">
      <dgm:prSet presAssocID="{298B3DD3-20A7-44A9-A745-60D6461CE44A}" presName="compChildNode" presStyleCnt="0"/>
      <dgm:spPr/>
    </dgm:pt>
    <dgm:pt modelId="{20F33829-96F5-4B40-9791-B91566691048}" type="pres">
      <dgm:prSet presAssocID="{298B3DD3-20A7-44A9-A745-60D6461CE44A}" presName="theInnerList" presStyleCnt="0"/>
      <dgm:spPr/>
    </dgm:pt>
    <dgm:pt modelId="{7E5C62FD-949E-4696-B1BB-03E4326BAFEC}" type="pres">
      <dgm:prSet presAssocID="{0F390BD8-7EF1-462E-9C83-04C93C57E390}" presName="childNode" presStyleLbl="node1" presStyleIdx="2" presStyleCnt="6" custScaleY="37404" custLinFactNeighborX="0" custLinFactNeighborY="-52719">
        <dgm:presLayoutVars>
          <dgm:bulletEnabled val="1"/>
        </dgm:presLayoutVars>
      </dgm:prSet>
      <dgm:spPr/>
      <dgm:t>
        <a:bodyPr/>
        <a:lstStyle/>
        <a:p>
          <a:endParaRPr kumimoji="1" lang="ja-JP" altLang="en-US"/>
        </a:p>
      </dgm:t>
    </dgm:pt>
    <dgm:pt modelId="{8D72BB66-17D5-42A3-A5AB-D5E8F7106969}" type="pres">
      <dgm:prSet presAssocID="{298B3DD3-20A7-44A9-A745-60D6461CE44A}" presName="aSpace" presStyleCnt="0"/>
      <dgm:spPr/>
    </dgm:pt>
    <dgm:pt modelId="{5708D63E-7817-46E1-8E8F-F6E614C0936F}" type="pres">
      <dgm:prSet presAssocID="{F57060F2-9C5A-4797-B335-8C7B1537E92F}" presName="compNode" presStyleCnt="0"/>
      <dgm:spPr/>
    </dgm:pt>
    <dgm:pt modelId="{B5F3047A-750C-4591-8CAF-4BE605F2BDDA}" type="pres">
      <dgm:prSet presAssocID="{F57060F2-9C5A-4797-B335-8C7B1537E92F}" presName="aNode" presStyleLbl="bgShp" presStyleIdx="2" presStyleCnt="3" custLinFactNeighborX="1361" custLinFactNeighborY="1786"/>
      <dgm:spPr/>
      <dgm:t>
        <a:bodyPr/>
        <a:lstStyle/>
        <a:p>
          <a:endParaRPr kumimoji="1" lang="ja-JP" altLang="en-US"/>
        </a:p>
      </dgm:t>
    </dgm:pt>
    <dgm:pt modelId="{DF41628F-D2E9-4090-942E-8B0E0C0C008F}" type="pres">
      <dgm:prSet presAssocID="{F57060F2-9C5A-4797-B335-8C7B1537E92F}" presName="textNode" presStyleLbl="bgShp" presStyleIdx="2" presStyleCnt="3"/>
      <dgm:spPr/>
      <dgm:t>
        <a:bodyPr/>
        <a:lstStyle/>
        <a:p>
          <a:endParaRPr kumimoji="1" lang="ja-JP" altLang="en-US"/>
        </a:p>
      </dgm:t>
    </dgm:pt>
    <dgm:pt modelId="{BBE116B5-108B-4748-882A-20B969215C1F}" type="pres">
      <dgm:prSet presAssocID="{F57060F2-9C5A-4797-B335-8C7B1537E92F}" presName="compChildNode" presStyleCnt="0"/>
      <dgm:spPr/>
    </dgm:pt>
    <dgm:pt modelId="{AD2307D4-0A40-497B-9796-4292DE30E41E}" type="pres">
      <dgm:prSet presAssocID="{F57060F2-9C5A-4797-B335-8C7B1537E92F}" presName="theInnerList" presStyleCnt="0"/>
      <dgm:spPr/>
    </dgm:pt>
    <dgm:pt modelId="{D4CCD701-8685-41E1-A257-93B9A06E0D95}" type="pres">
      <dgm:prSet presAssocID="{5D06D755-53A1-4CA8-9A3F-21810961C24A}" presName="childNode" presStyleLbl="node1" presStyleIdx="3" presStyleCnt="6" custScaleY="431148" custLinFactY="-137751" custLinFactNeighborX="2329" custLinFactNeighborY="-200000">
        <dgm:presLayoutVars>
          <dgm:bulletEnabled val="1"/>
        </dgm:presLayoutVars>
      </dgm:prSet>
      <dgm:spPr/>
      <dgm:t>
        <a:bodyPr/>
        <a:lstStyle/>
        <a:p>
          <a:endParaRPr kumimoji="1" lang="ja-JP" altLang="en-US"/>
        </a:p>
      </dgm:t>
    </dgm:pt>
    <dgm:pt modelId="{5A85AB7F-3FAC-4776-8B8D-9A78AC2B30BE}" type="pres">
      <dgm:prSet presAssocID="{5D06D755-53A1-4CA8-9A3F-21810961C24A}" presName="aSpace2" presStyleCnt="0"/>
      <dgm:spPr/>
    </dgm:pt>
    <dgm:pt modelId="{FD4C6FC4-9B4D-4115-B3B5-46036AC71627}" type="pres">
      <dgm:prSet presAssocID="{209DC37C-5418-4345-9451-D872452F22F7}" presName="childNode" presStyleLbl="node1" presStyleIdx="4" presStyleCnt="6" custScaleY="382780" custLinFactY="-73679" custLinFactNeighborX="2329" custLinFactNeighborY="-100000">
        <dgm:presLayoutVars>
          <dgm:bulletEnabled val="1"/>
        </dgm:presLayoutVars>
      </dgm:prSet>
      <dgm:spPr/>
      <dgm:t>
        <a:bodyPr/>
        <a:lstStyle/>
        <a:p>
          <a:endParaRPr kumimoji="1" lang="ja-JP" altLang="en-US"/>
        </a:p>
      </dgm:t>
    </dgm:pt>
    <dgm:pt modelId="{BA99F6F3-8CE1-4F21-A054-72655AA90301}" type="pres">
      <dgm:prSet presAssocID="{209DC37C-5418-4345-9451-D872452F22F7}" presName="aSpace2" presStyleCnt="0"/>
      <dgm:spPr/>
    </dgm:pt>
    <dgm:pt modelId="{AABDE5D3-47E7-45CD-9AEC-D1F73D0CD419}" type="pres">
      <dgm:prSet presAssocID="{2EEDF1BC-BA7C-4A02-A4D1-36D89771EDB1}" presName="childNode" presStyleLbl="node1" presStyleIdx="5" presStyleCnt="6" custScaleY="430551" custLinFactNeighborX="2329" custLinFactNeighborY="24010">
        <dgm:presLayoutVars>
          <dgm:bulletEnabled val="1"/>
        </dgm:presLayoutVars>
      </dgm:prSet>
      <dgm:spPr/>
      <dgm:t>
        <a:bodyPr/>
        <a:lstStyle/>
        <a:p>
          <a:endParaRPr kumimoji="1" lang="ja-JP" altLang="en-US"/>
        </a:p>
      </dgm:t>
    </dgm:pt>
  </dgm:ptLst>
  <dgm:cxnLst>
    <dgm:cxn modelId="{EE294125-D5F2-439C-A781-E2F04DBF3505}" srcId="{080EB213-85B8-4228-AD95-53EA341726E8}" destId="{F57060F2-9C5A-4797-B335-8C7B1537E92F}" srcOrd="2" destOrd="0" parTransId="{A5C29F6F-66A4-4811-B9A9-21E3BBD686B4}" sibTransId="{C8E7F3F4-35D8-46F2-88F8-DB363DF04107}"/>
    <dgm:cxn modelId="{E2708205-B2C9-4FEF-8BA6-C52CC2C1EB92}" type="presOf" srcId="{F57060F2-9C5A-4797-B335-8C7B1537E92F}" destId="{DF41628F-D2E9-4090-942E-8B0E0C0C008F}" srcOrd="1" destOrd="0" presId="urn:microsoft.com/office/officeart/2005/8/layout/lProcess2"/>
    <dgm:cxn modelId="{42FA0725-1425-481A-890C-7300030D3AC5}" type="presOf" srcId="{F8EB6C39-6222-48F6-A927-9227FB6F9A99}" destId="{50AC0FC2-6B22-4C58-A77F-66CC7527B363}" srcOrd="0" destOrd="0" presId="urn:microsoft.com/office/officeart/2005/8/layout/lProcess2"/>
    <dgm:cxn modelId="{A66DC7FC-08C7-4130-887A-DF34226CF00A}" type="presOf" srcId="{298B3DD3-20A7-44A9-A745-60D6461CE44A}" destId="{7CD47DB7-2040-4FBF-B539-C9DEB9155CD2}" srcOrd="0" destOrd="0" presId="urn:microsoft.com/office/officeart/2005/8/layout/lProcess2"/>
    <dgm:cxn modelId="{7394CE18-FB54-4E85-BCEB-92711F365F72}" type="presOf" srcId="{5D06D755-53A1-4CA8-9A3F-21810961C24A}" destId="{D4CCD701-8685-41E1-A257-93B9A06E0D95}" srcOrd="0" destOrd="0" presId="urn:microsoft.com/office/officeart/2005/8/layout/lProcess2"/>
    <dgm:cxn modelId="{77680A74-9D3F-4208-836A-85A1C143604F}" srcId="{F57060F2-9C5A-4797-B335-8C7B1537E92F}" destId="{5D06D755-53A1-4CA8-9A3F-21810961C24A}" srcOrd="0" destOrd="0" parTransId="{1A8D1191-58CA-49BF-A56A-213374B98843}" sibTransId="{9C714196-15C6-439B-8951-750BFBC89E78}"/>
    <dgm:cxn modelId="{03D5E3A8-12DB-403D-BEE5-54431263BCDD}" type="presOf" srcId="{F57060F2-9C5A-4797-B335-8C7B1537E92F}" destId="{B5F3047A-750C-4591-8CAF-4BE605F2BDDA}" srcOrd="0" destOrd="0" presId="urn:microsoft.com/office/officeart/2005/8/layout/lProcess2"/>
    <dgm:cxn modelId="{FA0F5852-4C72-4BD3-AF4D-E13D8E21D785}" srcId="{F57060F2-9C5A-4797-B335-8C7B1537E92F}" destId="{209DC37C-5418-4345-9451-D872452F22F7}" srcOrd="1" destOrd="0" parTransId="{6A2F6366-FAE9-4BD5-A17A-4B8BFBEA275B}" sibTransId="{C9B25E70-A32E-4A08-91F8-2A7A2D9F02C6}"/>
    <dgm:cxn modelId="{BE94F7A2-02FD-4BD7-9A2B-6746F1BF62F1}" type="presOf" srcId="{209DC37C-5418-4345-9451-D872452F22F7}" destId="{FD4C6FC4-9B4D-4115-B3B5-46036AC71627}" srcOrd="0" destOrd="0" presId="urn:microsoft.com/office/officeart/2005/8/layout/lProcess2"/>
    <dgm:cxn modelId="{5ABB69A6-4C47-4730-BF6C-7BAAC4BFBC8F}" srcId="{298B3DD3-20A7-44A9-A745-60D6461CE44A}" destId="{0F390BD8-7EF1-462E-9C83-04C93C57E390}" srcOrd="0" destOrd="0" parTransId="{BAE3545E-4A79-49D4-9E1C-57910BB6B83C}" sibTransId="{D9EBFA21-6448-45ED-A2BB-B28F920B46A6}"/>
    <dgm:cxn modelId="{C6D1B3F1-C7C6-46EE-993F-EE6C865BE844}" srcId="{A2D04220-25F5-4F98-A7AB-B9A634DD7D8F}" destId="{F8EB6C39-6222-48F6-A927-9227FB6F9A99}" srcOrd="1" destOrd="0" parTransId="{F2AD84AE-69EE-4AEF-B361-68807DCC9607}" sibTransId="{CB78B87C-700C-47D9-A1FE-FB7472278D4D}"/>
    <dgm:cxn modelId="{A44CD2D8-FEAB-42D0-975A-F552DFEEE1E5}" srcId="{080EB213-85B8-4228-AD95-53EA341726E8}" destId="{298B3DD3-20A7-44A9-A745-60D6461CE44A}" srcOrd="1" destOrd="0" parTransId="{E9B1B4E9-8AD4-47A7-AB61-21763D2C29D9}" sibTransId="{6A4F8236-BAB9-424B-84B5-13CE699A3A91}"/>
    <dgm:cxn modelId="{FF4DF4DB-4983-4BA5-B1B1-2912381EB883}" srcId="{A2D04220-25F5-4F98-A7AB-B9A634DD7D8F}" destId="{A1862DE7-8D32-4807-898E-0C3CB12604E3}" srcOrd="0" destOrd="0" parTransId="{4B67C9E3-7641-4BC7-87B7-F6C05CE4A313}" sibTransId="{892E52BC-1AF3-4AC4-9B6E-82D40913E357}"/>
    <dgm:cxn modelId="{6C21BC8C-A879-4258-85C4-25C94DAC3C82}" srcId="{080EB213-85B8-4228-AD95-53EA341726E8}" destId="{A2D04220-25F5-4F98-A7AB-B9A634DD7D8F}" srcOrd="0" destOrd="0" parTransId="{052E4D01-F7FB-43F3-A161-CEDEDECDC487}" sibTransId="{465C6FF4-0EB8-4510-A342-50E7D9A2E3B9}"/>
    <dgm:cxn modelId="{25A1BEFC-EF2D-4649-A399-E1CBD7503305}" srcId="{F57060F2-9C5A-4797-B335-8C7B1537E92F}" destId="{2EEDF1BC-BA7C-4A02-A4D1-36D89771EDB1}" srcOrd="2" destOrd="0" parTransId="{E63B5083-DF12-4228-ABDD-DD00CF16D341}" sibTransId="{21D8C9A9-01FC-4FF8-B814-5BE7A6217542}"/>
    <dgm:cxn modelId="{28D52410-9B38-412C-BDDC-CB9BB6D6981D}" type="presOf" srcId="{A2D04220-25F5-4F98-A7AB-B9A634DD7D8F}" destId="{CE32BA60-6646-4EC1-9A2E-CF68C281E0A3}" srcOrd="1" destOrd="0" presId="urn:microsoft.com/office/officeart/2005/8/layout/lProcess2"/>
    <dgm:cxn modelId="{51089286-4A41-44C3-936B-B5805C5DE657}" type="presOf" srcId="{A2D04220-25F5-4F98-A7AB-B9A634DD7D8F}" destId="{05E2A8A3-9410-48C0-B645-62D5FAD30466}" srcOrd="0" destOrd="0" presId="urn:microsoft.com/office/officeart/2005/8/layout/lProcess2"/>
    <dgm:cxn modelId="{1272869A-0998-4AC8-AF30-4A9FE0486547}" type="presOf" srcId="{0F390BD8-7EF1-462E-9C83-04C93C57E390}" destId="{7E5C62FD-949E-4696-B1BB-03E4326BAFEC}" srcOrd="0" destOrd="0" presId="urn:microsoft.com/office/officeart/2005/8/layout/lProcess2"/>
    <dgm:cxn modelId="{4FDACCFD-50EC-449E-B8AA-C480A8C3D739}" type="presOf" srcId="{A1862DE7-8D32-4807-898E-0C3CB12604E3}" destId="{AC49A547-B43E-48C7-8BB8-DB8C0115886F}" srcOrd="0" destOrd="0" presId="urn:microsoft.com/office/officeart/2005/8/layout/lProcess2"/>
    <dgm:cxn modelId="{8808D021-658D-483E-B42C-8C1CEFF663D1}" type="presOf" srcId="{298B3DD3-20A7-44A9-A745-60D6461CE44A}" destId="{35395394-A0F1-4B08-9B15-D5D21F4C73A1}" srcOrd="1" destOrd="0" presId="urn:microsoft.com/office/officeart/2005/8/layout/lProcess2"/>
    <dgm:cxn modelId="{6E58E106-659F-4617-B78E-F0ACB4ECC30E}" type="presOf" srcId="{2EEDF1BC-BA7C-4A02-A4D1-36D89771EDB1}" destId="{AABDE5D3-47E7-45CD-9AEC-D1F73D0CD419}" srcOrd="0" destOrd="0" presId="urn:microsoft.com/office/officeart/2005/8/layout/lProcess2"/>
    <dgm:cxn modelId="{BB0941F4-9856-432F-BE7A-14F04F64B9A0}" type="presOf" srcId="{080EB213-85B8-4228-AD95-53EA341726E8}" destId="{0B4B27FD-C5C5-499C-9AF3-5D05F950E0F2}" srcOrd="0" destOrd="0" presId="urn:microsoft.com/office/officeart/2005/8/layout/lProcess2"/>
    <dgm:cxn modelId="{2AD5797B-B61C-4D9E-8C5C-CDC364455EEE}" type="presParOf" srcId="{0B4B27FD-C5C5-499C-9AF3-5D05F950E0F2}" destId="{5A80D4C3-36C0-46E7-849A-C4C8DF30938B}" srcOrd="0" destOrd="0" presId="urn:microsoft.com/office/officeart/2005/8/layout/lProcess2"/>
    <dgm:cxn modelId="{AE9FFC05-83F7-40BF-AC1B-50C9D86ACCBF}" type="presParOf" srcId="{5A80D4C3-36C0-46E7-849A-C4C8DF30938B}" destId="{05E2A8A3-9410-48C0-B645-62D5FAD30466}" srcOrd="0" destOrd="0" presId="urn:microsoft.com/office/officeart/2005/8/layout/lProcess2"/>
    <dgm:cxn modelId="{6BB7475E-1D99-44C3-BB52-68EB29605212}" type="presParOf" srcId="{5A80D4C3-36C0-46E7-849A-C4C8DF30938B}" destId="{CE32BA60-6646-4EC1-9A2E-CF68C281E0A3}" srcOrd="1" destOrd="0" presId="urn:microsoft.com/office/officeart/2005/8/layout/lProcess2"/>
    <dgm:cxn modelId="{3EF0BE14-1BC7-481C-9643-A86AD888EBC0}" type="presParOf" srcId="{5A80D4C3-36C0-46E7-849A-C4C8DF30938B}" destId="{FDBB0680-5274-4F9A-8E44-713441088A6A}" srcOrd="2" destOrd="0" presId="urn:microsoft.com/office/officeart/2005/8/layout/lProcess2"/>
    <dgm:cxn modelId="{03CC2D48-1EA4-49C7-BA5F-4A90C491F618}" type="presParOf" srcId="{FDBB0680-5274-4F9A-8E44-713441088A6A}" destId="{5DD30643-D6E5-4752-9832-2175FFE9D0D0}" srcOrd="0" destOrd="0" presId="urn:microsoft.com/office/officeart/2005/8/layout/lProcess2"/>
    <dgm:cxn modelId="{AB79A0FC-93AF-4D7A-8EF1-77BCEF962450}" type="presParOf" srcId="{5DD30643-D6E5-4752-9832-2175FFE9D0D0}" destId="{AC49A547-B43E-48C7-8BB8-DB8C0115886F}" srcOrd="0" destOrd="0" presId="urn:microsoft.com/office/officeart/2005/8/layout/lProcess2"/>
    <dgm:cxn modelId="{D78DE11F-229B-4CDA-971C-6A2CDFF194CB}" type="presParOf" srcId="{5DD30643-D6E5-4752-9832-2175FFE9D0D0}" destId="{50EC1FFE-F0C6-4143-B28F-7DE20357004F}" srcOrd="1" destOrd="0" presId="urn:microsoft.com/office/officeart/2005/8/layout/lProcess2"/>
    <dgm:cxn modelId="{ED8DF56E-6574-44D8-BA25-19ADD72198AB}" type="presParOf" srcId="{5DD30643-D6E5-4752-9832-2175FFE9D0D0}" destId="{50AC0FC2-6B22-4C58-A77F-66CC7527B363}" srcOrd="2" destOrd="0" presId="urn:microsoft.com/office/officeart/2005/8/layout/lProcess2"/>
    <dgm:cxn modelId="{D5D64908-177E-4F21-81FD-3B904DD2441E}" type="presParOf" srcId="{0B4B27FD-C5C5-499C-9AF3-5D05F950E0F2}" destId="{7C938FF3-6B76-49FE-8E22-0C7F0758BE2C}" srcOrd="1" destOrd="0" presId="urn:microsoft.com/office/officeart/2005/8/layout/lProcess2"/>
    <dgm:cxn modelId="{702812A2-E85B-4A96-80A3-3D09D7514DBD}" type="presParOf" srcId="{0B4B27FD-C5C5-499C-9AF3-5D05F950E0F2}" destId="{484B6D66-5A70-45FC-95BB-1D481A70F776}" srcOrd="2" destOrd="0" presId="urn:microsoft.com/office/officeart/2005/8/layout/lProcess2"/>
    <dgm:cxn modelId="{C15A5CF5-74FB-4CB8-873A-3D571D0B4DD9}" type="presParOf" srcId="{484B6D66-5A70-45FC-95BB-1D481A70F776}" destId="{7CD47DB7-2040-4FBF-B539-C9DEB9155CD2}" srcOrd="0" destOrd="0" presId="urn:microsoft.com/office/officeart/2005/8/layout/lProcess2"/>
    <dgm:cxn modelId="{18E44405-E812-44CB-B7AC-87D1896C6F87}" type="presParOf" srcId="{484B6D66-5A70-45FC-95BB-1D481A70F776}" destId="{35395394-A0F1-4B08-9B15-D5D21F4C73A1}" srcOrd="1" destOrd="0" presId="urn:microsoft.com/office/officeart/2005/8/layout/lProcess2"/>
    <dgm:cxn modelId="{B1790CE6-4524-42AC-A882-A936E8765226}" type="presParOf" srcId="{484B6D66-5A70-45FC-95BB-1D481A70F776}" destId="{6150E6A6-95C1-4383-A0C8-35C398D691D9}" srcOrd="2" destOrd="0" presId="urn:microsoft.com/office/officeart/2005/8/layout/lProcess2"/>
    <dgm:cxn modelId="{799C55DE-6FDD-4DC7-917B-C2E38037C1A1}" type="presParOf" srcId="{6150E6A6-95C1-4383-A0C8-35C398D691D9}" destId="{20F33829-96F5-4B40-9791-B91566691048}" srcOrd="0" destOrd="0" presId="urn:microsoft.com/office/officeart/2005/8/layout/lProcess2"/>
    <dgm:cxn modelId="{89A9AA4A-DD95-4570-94D5-59A3B5975632}" type="presParOf" srcId="{20F33829-96F5-4B40-9791-B91566691048}" destId="{7E5C62FD-949E-4696-B1BB-03E4326BAFEC}" srcOrd="0" destOrd="0" presId="urn:microsoft.com/office/officeart/2005/8/layout/lProcess2"/>
    <dgm:cxn modelId="{0587FEC0-A6EE-4B34-927E-A513B1865B26}" type="presParOf" srcId="{0B4B27FD-C5C5-499C-9AF3-5D05F950E0F2}" destId="{8D72BB66-17D5-42A3-A5AB-D5E8F7106969}" srcOrd="3" destOrd="0" presId="urn:microsoft.com/office/officeart/2005/8/layout/lProcess2"/>
    <dgm:cxn modelId="{4B852218-9969-46BE-A571-30940FCC4254}" type="presParOf" srcId="{0B4B27FD-C5C5-499C-9AF3-5D05F950E0F2}" destId="{5708D63E-7817-46E1-8E8F-F6E614C0936F}" srcOrd="4" destOrd="0" presId="urn:microsoft.com/office/officeart/2005/8/layout/lProcess2"/>
    <dgm:cxn modelId="{63B48165-767D-4963-B21F-ED7A9180873C}" type="presParOf" srcId="{5708D63E-7817-46E1-8E8F-F6E614C0936F}" destId="{B5F3047A-750C-4591-8CAF-4BE605F2BDDA}" srcOrd="0" destOrd="0" presId="urn:microsoft.com/office/officeart/2005/8/layout/lProcess2"/>
    <dgm:cxn modelId="{87A4C14C-421B-417F-940F-B702F2EF3FC4}" type="presParOf" srcId="{5708D63E-7817-46E1-8E8F-F6E614C0936F}" destId="{DF41628F-D2E9-4090-942E-8B0E0C0C008F}" srcOrd="1" destOrd="0" presId="urn:microsoft.com/office/officeart/2005/8/layout/lProcess2"/>
    <dgm:cxn modelId="{F749D0E1-E9F8-4573-AB95-A2A0EE31800F}" type="presParOf" srcId="{5708D63E-7817-46E1-8E8F-F6E614C0936F}" destId="{BBE116B5-108B-4748-882A-20B969215C1F}" srcOrd="2" destOrd="0" presId="urn:microsoft.com/office/officeart/2005/8/layout/lProcess2"/>
    <dgm:cxn modelId="{12B548F0-2491-4A36-AC50-C88F703DB491}" type="presParOf" srcId="{BBE116B5-108B-4748-882A-20B969215C1F}" destId="{AD2307D4-0A40-497B-9796-4292DE30E41E}" srcOrd="0" destOrd="0" presId="urn:microsoft.com/office/officeart/2005/8/layout/lProcess2"/>
    <dgm:cxn modelId="{BB586183-2968-40DB-AC8A-3D49419A6AE9}" type="presParOf" srcId="{AD2307D4-0A40-497B-9796-4292DE30E41E}" destId="{D4CCD701-8685-41E1-A257-93B9A06E0D95}" srcOrd="0" destOrd="0" presId="urn:microsoft.com/office/officeart/2005/8/layout/lProcess2"/>
    <dgm:cxn modelId="{A907AC4D-204B-4080-8F74-280F4BEB3458}" type="presParOf" srcId="{AD2307D4-0A40-497B-9796-4292DE30E41E}" destId="{5A85AB7F-3FAC-4776-8B8D-9A78AC2B30BE}" srcOrd="1" destOrd="0" presId="urn:microsoft.com/office/officeart/2005/8/layout/lProcess2"/>
    <dgm:cxn modelId="{59CDFBA5-F102-48C3-B4A3-C682CF1FB8CC}" type="presParOf" srcId="{AD2307D4-0A40-497B-9796-4292DE30E41E}" destId="{FD4C6FC4-9B4D-4115-B3B5-46036AC71627}" srcOrd="2" destOrd="0" presId="urn:microsoft.com/office/officeart/2005/8/layout/lProcess2"/>
    <dgm:cxn modelId="{D80746F5-DF40-4F15-A82C-B56DD864DD46}" type="presParOf" srcId="{AD2307D4-0A40-497B-9796-4292DE30E41E}" destId="{BA99F6F3-8CE1-4F21-A054-72655AA90301}" srcOrd="3" destOrd="0" presId="urn:microsoft.com/office/officeart/2005/8/layout/lProcess2"/>
    <dgm:cxn modelId="{792C017D-D717-453A-8BC7-E8449F19E481}" type="presParOf" srcId="{AD2307D4-0A40-497B-9796-4292DE30E41E}" destId="{AABDE5D3-47E7-45CD-9AEC-D1F73D0CD419}" srcOrd="4"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D998BB-7A21-40DD-8964-50173FC61083}">
      <dsp:nvSpPr>
        <dsp:cNvPr id="0" name=""/>
        <dsp:cNvSpPr/>
      </dsp:nvSpPr>
      <dsp:spPr>
        <a:xfrm>
          <a:off x="0" y="0"/>
          <a:ext cx="1069477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9020BF6-2846-4D69-A507-9DB01AC76146}">
      <dsp:nvSpPr>
        <dsp:cNvPr id="0" name=""/>
        <dsp:cNvSpPr/>
      </dsp:nvSpPr>
      <dsp:spPr>
        <a:xfrm>
          <a:off x="0" y="0"/>
          <a:ext cx="2138955" cy="51845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kumimoji="1" lang="ja-JP" altLang="en-US" sz="2400" u="none"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方法</a:t>
          </a:r>
          <a:endParaRPr kumimoji="1" lang="en-US" altLang="ja-JP" sz="2400" u="none"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sp:txBody>
      <dsp:txXfrm>
        <a:off x="0" y="0"/>
        <a:ext cx="2138955" cy="5184576"/>
      </dsp:txXfrm>
    </dsp:sp>
    <dsp:sp modelId="{10B5D586-4AB5-4FAB-A64C-3D6FBF0A94EA}">
      <dsp:nvSpPr>
        <dsp:cNvPr id="0" name=""/>
        <dsp:cNvSpPr/>
      </dsp:nvSpPr>
      <dsp:spPr>
        <a:xfrm>
          <a:off x="2299376" y="81009"/>
          <a:ext cx="8395398" cy="16201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ts val="2400"/>
            </a:lnSpc>
            <a:spcBef>
              <a:spcPct val="0"/>
            </a:spcBef>
            <a:spcAft>
              <a:spcPct val="35000"/>
            </a:spcAft>
          </a:pP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１．</a:t>
          </a:r>
          <a:endParaRPr kumimoji="1" lang="en-US" altLang="ja-JP"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lvl="0" algn="l" defTabSz="1066800">
            <a:lnSpc>
              <a:spcPts val="2400"/>
            </a:lnSpc>
            <a:spcBef>
              <a:spcPct val="0"/>
            </a:spcBef>
            <a:spcAft>
              <a:spcPct val="35000"/>
            </a:spcAft>
          </a:pP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おへその下あたりに手を当てて、鼻から自然に出入りする息の流れをありのままに感じます。</a:t>
          </a:r>
          <a:endParaRPr kumimoji="1" lang="en-US" altLang="ja-JP"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sp:txBody>
      <dsp:txXfrm>
        <a:off x="2299376" y="81009"/>
        <a:ext cx="8395398" cy="1620179"/>
      </dsp:txXfrm>
    </dsp:sp>
    <dsp:sp modelId="{422CB5EE-ABEA-4730-8D86-CCB516E63C04}">
      <dsp:nvSpPr>
        <dsp:cNvPr id="0" name=""/>
        <dsp:cNvSpPr/>
      </dsp:nvSpPr>
      <dsp:spPr>
        <a:xfrm>
          <a:off x="2138955" y="1701188"/>
          <a:ext cx="855582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F2076CB-F8E0-428A-A71A-D4CEFE6BA46B}">
      <dsp:nvSpPr>
        <dsp:cNvPr id="0" name=""/>
        <dsp:cNvSpPr/>
      </dsp:nvSpPr>
      <dsp:spPr>
        <a:xfrm>
          <a:off x="2299376" y="1782197"/>
          <a:ext cx="8395398" cy="16201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ts val="2400"/>
            </a:lnSpc>
            <a:spcBef>
              <a:spcPct val="0"/>
            </a:spcBef>
            <a:spcAft>
              <a:spcPct val="35000"/>
            </a:spcAft>
          </a:pP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a:t>
          </a:r>
          <a:endParaRPr kumimoji="1" lang="en-US" altLang="ja-JP"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lvl="0" algn="l" defTabSz="1066800">
            <a:lnSpc>
              <a:spcPts val="2400"/>
            </a:lnSpc>
            <a:spcBef>
              <a:spcPct val="0"/>
            </a:spcBef>
            <a:spcAft>
              <a:spcPct val="35000"/>
            </a:spcAft>
          </a:pP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鼻から息を深く吸い込み、お腹をふくらませます。（お腹の中に風船が入っていて、それがふくらむようなイメージ）</a:t>
          </a:r>
          <a:endParaRPr kumimoji="1" lang="ja-JP" altLang="en-US" sz="2400" kern="1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sp:txBody>
      <dsp:txXfrm>
        <a:off x="2299376" y="1782197"/>
        <a:ext cx="8395398" cy="1620179"/>
      </dsp:txXfrm>
    </dsp:sp>
    <dsp:sp modelId="{6ACB1D77-666A-48A8-9307-D3AD5ACF1C04}">
      <dsp:nvSpPr>
        <dsp:cNvPr id="0" name=""/>
        <dsp:cNvSpPr/>
      </dsp:nvSpPr>
      <dsp:spPr>
        <a:xfrm>
          <a:off x="2138955" y="3402377"/>
          <a:ext cx="855582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EF96DC-294D-46FA-AECE-2EBD57E0FDBB}">
      <dsp:nvSpPr>
        <dsp:cNvPr id="0" name=""/>
        <dsp:cNvSpPr/>
      </dsp:nvSpPr>
      <dsp:spPr>
        <a:xfrm>
          <a:off x="2299376" y="3483386"/>
          <a:ext cx="8395398" cy="16201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ts val="2400"/>
            </a:lnSpc>
            <a:spcBef>
              <a:spcPct val="0"/>
            </a:spcBef>
            <a:spcAft>
              <a:spcPct val="35000"/>
            </a:spcAft>
          </a:pP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３．</a:t>
          </a:r>
          <a:endParaRPr kumimoji="1" lang="en-US" altLang="ja-JP"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lvl="0" algn="l" defTabSz="1066800">
            <a:lnSpc>
              <a:spcPts val="2400"/>
            </a:lnSpc>
            <a:spcBef>
              <a:spcPct val="0"/>
            </a:spcBef>
            <a:spcAft>
              <a:spcPct val="35000"/>
            </a:spcAft>
          </a:pP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鼻から息を吐きながら、お腹をへこませます。（お腹の中の風船が、しぼむようなイメージ）２と３をゆっくり数回繰り返しましょう。</a:t>
          </a:r>
          <a:endParaRPr kumimoji="1" lang="ja-JP" altLang="en-US" sz="2400" kern="1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sp:txBody>
      <dsp:txXfrm>
        <a:off x="2299376" y="3483386"/>
        <a:ext cx="8395398" cy="1620179"/>
      </dsp:txXfrm>
    </dsp:sp>
    <dsp:sp modelId="{6045BF3C-9B4C-4F50-84A6-10AD6026CB61}">
      <dsp:nvSpPr>
        <dsp:cNvPr id="0" name=""/>
        <dsp:cNvSpPr/>
      </dsp:nvSpPr>
      <dsp:spPr>
        <a:xfrm>
          <a:off x="2138955" y="5103566"/>
          <a:ext cx="855582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D998BB-7A21-40DD-8964-50173FC61083}">
      <dsp:nvSpPr>
        <dsp:cNvPr id="0" name=""/>
        <dsp:cNvSpPr/>
      </dsp:nvSpPr>
      <dsp:spPr>
        <a:xfrm>
          <a:off x="0" y="2531"/>
          <a:ext cx="1069477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9020BF6-2846-4D69-A507-9DB01AC76146}">
      <dsp:nvSpPr>
        <dsp:cNvPr id="0" name=""/>
        <dsp:cNvSpPr/>
      </dsp:nvSpPr>
      <dsp:spPr>
        <a:xfrm>
          <a:off x="0" y="2531"/>
          <a:ext cx="2138955" cy="51795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kumimoji="1" lang="ja-JP" altLang="en-US" sz="2400" u="none"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方法</a:t>
          </a:r>
          <a:endParaRPr kumimoji="1" lang="en-US" altLang="ja-JP" sz="2400" u="none"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sp:txBody>
      <dsp:txXfrm>
        <a:off x="0" y="2531"/>
        <a:ext cx="2138955" cy="5179512"/>
      </dsp:txXfrm>
    </dsp:sp>
    <dsp:sp modelId="{10B5D586-4AB5-4FAB-A64C-3D6FBF0A94EA}">
      <dsp:nvSpPr>
        <dsp:cNvPr id="0" name=""/>
        <dsp:cNvSpPr/>
      </dsp:nvSpPr>
      <dsp:spPr>
        <a:xfrm>
          <a:off x="2299376" y="83461"/>
          <a:ext cx="8395398" cy="16185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ts val="2400"/>
            </a:lnSpc>
            <a:spcBef>
              <a:spcPct val="0"/>
            </a:spcBef>
            <a:spcAft>
              <a:spcPct val="35000"/>
            </a:spcAft>
          </a:pP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１．</a:t>
          </a:r>
          <a:endParaRPr kumimoji="1" lang="en-US" altLang="ja-JP"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lvl="0" algn="l" defTabSz="1066800">
            <a:lnSpc>
              <a:spcPts val="2400"/>
            </a:lnSpc>
            <a:spcBef>
              <a:spcPct val="0"/>
            </a:spcBef>
            <a:spcAft>
              <a:spcPct val="35000"/>
            </a:spcAft>
          </a:pP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両手をひざの上におき、口を閉じて舌先を前歯の裏側につけます。</a:t>
          </a:r>
        </a:p>
        <a:p>
          <a:pPr lvl="0" algn="l" defTabSz="1066800">
            <a:lnSpc>
              <a:spcPts val="2400"/>
            </a:lnSpc>
            <a:spcBef>
              <a:spcPct val="0"/>
            </a:spcBef>
            <a:spcAft>
              <a:spcPct val="35000"/>
            </a:spcAft>
          </a:pP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（姿勢は、座っても、横になってもどちらでも可）</a:t>
          </a:r>
          <a:endParaRPr kumimoji="1" lang="en-US" altLang="ja-JP"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sp:txBody>
      <dsp:txXfrm>
        <a:off x="2299376" y="83461"/>
        <a:ext cx="8395398" cy="1618597"/>
      </dsp:txXfrm>
    </dsp:sp>
    <dsp:sp modelId="{422CB5EE-ABEA-4730-8D86-CCB516E63C04}">
      <dsp:nvSpPr>
        <dsp:cNvPr id="0" name=""/>
        <dsp:cNvSpPr/>
      </dsp:nvSpPr>
      <dsp:spPr>
        <a:xfrm>
          <a:off x="2138955" y="1702059"/>
          <a:ext cx="855582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F2076CB-F8E0-428A-A71A-D4CEFE6BA46B}">
      <dsp:nvSpPr>
        <dsp:cNvPr id="0" name=""/>
        <dsp:cNvSpPr/>
      </dsp:nvSpPr>
      <dsp:spPr>
        <a:xfrm>
          <a:off x="2299376" y="1782989"/>
          <a:ext cx="8395398" cy="16185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ts val="2400"/>
            </a:lnSpc>
            <a:spcBef>
              <a:spcPct val="0"/>
            </a:spcBef>
            <a:spcAft>
              <a:spcPct val="35000"/>
            </a:spcAft>
          </a:pP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a:t>
          </a:r>
          <a:endParaRPr kumimoji="1" lang="en-US" altLang="ja-JP"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lvl="0" algn="l" defTabSz="1066800">
            <a:lnSpc>
              <a:spcPts val="2400"/>
            </a:lnSpc>
            <a:spcBef>
              <a:spcPct val="0"/>
            </a:spcBef>
            <a:spcAft>
              <a:spcPct val="35000"/>
            </a:spcAft>
          </a:pP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鼻から</a:t>
          </a:r>
          <a:r>
            <a:rPr kumimoji="1" lang="en-US" altLang="ja-JP"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4</a:t>
          </a: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カウントで息を吸い、</a:t>
          </a:r>
          <a:r>
            <a:rPr kumimoji="1" lang="en-US" altLang="ja-JP"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7</a:t>
          </a: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カウント息を止めます。</a:t>
          </a:r>
          <a:endParaRPr kumimoji="1" lang="ja-JP" altLang="en-US" sz="2400" kern="1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sp:txBody>
      <dsp:txXfrm>
        <a:off x="2299376" y="1782989"/>
        <a:ext cx="8395398" cy="1618597"/>
      </dsp:txXfrm>
    </dsp:sp>
    <dsp:sp modelId="{6ACB1D77-666A-48A8-9307-D3AD5ACF1C04}">
      <dsp:nvSpPr>
        <dsp:cNvPr id="0" name=""/>
        <dsp:cNvSpPr/>
      </dsp:nvSpPr>
      <dsp:spPr>
        <a:xfrm>
          <a:off x="2138955" y="3401586"/>
          <a:ext cx="855582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EF96DC-294D-46FA-AECE-2EBD57E0FDBB}">
      <dsp:nvSpPr>
        <dsp:cNvPr id="0" name=""/>
        <dsp:cNvSpPr/>
      </dsp:nvSpPr>
      <dsp:spPr>
        <a:xfrm>
          <a:off x="2299376" y="3482516"/>
          <a:ext cx="8395398" cy="16185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ts val="2400"/>
            </a:lnSpc>
            <a:spcBef>
              <a:spcPct val="0"/>
            </a:spcBef>
            <a:spcAft>
              <a:spcPct val="35000"/>
            </a:spcAft>
          </a:pP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３．</a:t>
          </a:r>
          <a:endParaRPr kumimoji="1" lang="en-US" altLang="ja-JP"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lvl="0" algn="l" defTabSz="1066800">
            <a:lnSpc>
              <a:spcPts val="2400"/>
            </a:lnSpc>
            <a:spcBef>
              <a:spcPct val="0"/>
            </a:spcBef>
            <a:spcAft>
              <a:spcPct val="35000"/>
            </a:spcAft>
          </a:pP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口から</a:t>
          </a:r>
          <a:r>
            <a:rPr kumimoji="1" lang="en-US" altLang="ja-JP"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8</a:t>
          </a: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カウントで息を吐き切ります。</a:t>
          </a:r>
          <a:endParaRPr kumimoji="1" lang="en-US" altLang="ja-JP"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lvl="0" algn="l" defTabSz="1066800">
            <a:lnSpc>
              <a:spcPts val="2400"/>
            </a:lnSpc>
            <a:spcBef>
              <a:spcPct val="0"/>
            </a:spcBef>
            <a:spcAft>
              <a:spcPct val="35000"/>
            </a:spcAft>
          </a:pP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１～３を</a:t>
          </a:r>
          <a:r>
            <a:rPr kumimoji="1" lang="en-US" altLang="ja-JP"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4</a:t>
          </a: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回くりかえします。</a:t>
          </a:r>
          <a:endParaRPr kumimoji="1" lang="ja-JP" altLang="en-US" sz="2400" kern="1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sp:txBody>
      <dsp:txXfrm>
        <a:off x="2299376" y="3482516"/>
        <a:ext cx="8395398" cy="1618597"/>
      </dsp:txXfrm>
    </dsp:sp>
    <dsp:sp modelId="{6045BF3C-9B4C-4F50-84A6-10AD6026CB61}">
      <dsp:nvSpPr>
        <dsp:cNvPr id="0" name=""/>
        <dsp:cNvSpPr/>
      </dsp:nvSpPr>
      <dsp:spPr>
        <a:xfrm>
          <a:off x="2138955" y="5101114"/>
          <a:ext cx="855582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D998BB-7A21-40DD-8964-50173FC61083}">
      <dsp:nvSpPr>
        <dsp:cNvPr id="0" name=""/>
        <dsp:cNvSpPr/>
      </dsp:nvSpPr>
      <dsp:spPr>
        <a:xfrm>
          <a:off x="0" y="21758"/>
          <a:ext cx="1069477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9020BF6-2846-4D69-A507-9DB01AC76146}">
      <dsp:nvSpPr>
        <dsp:cNvPr id="0" name=""/>
        <dsp:cNvSpPr/>
      </dsp:nvSpPr>
      <dsp:spPr>
        <a:xfrm>
          <a:off x="0" y="0"/>
          <a:ext cx="2138955" cy="48245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kumimoji="1" lang="ja-JP" altLang="en-US" sz="2400" u="none"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方法</a:t>
          </a:r>
          <a:endParaRPr kumimoji="1" lang="en-US" altLang="ja-JP" sz="2400" u="none"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sp:txBody>
      <dsp:txXfrm>
        <a:off x="0" y="0"/>
        <a:ext cx="2138955" cy="4824536"/>
      </dsp:txXfrm>
    </dsp:sp>
    <dsp:sp modelId="{10B5D586-4AB5-4FAB-A64C-3D6FBF0A94EA}">
      <dsp:nvSpPr>
        <dsp:cNvPr id="0" name=""/>
        <dsp:cNvSpPr/>
      </dsp:nvSpPr>
      <dsp:spPr>
        <a:xfrm>
          <a:off x="2299376" y="75383"/>
          <a:ext cx="8395398" cy="15076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ts val="2400"/>
            </a:lnSpc>
            <a:spcBef>
              <a:spcPct val="0"/>
            </a:spcBef>
            <a:spcAft>
              <a:spcPct val="35000"/>
            </a:spcAft>
          </a:pP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１．</a:t>
          </a:r>
          <a:endParaRPr kumimoji="1" lang="en-US" altLang="ja-JP"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lvl="0" algn="l" defTabSz="1066800">
            <a:lnSpc>
              <a:spcPts val="2400"/>
            </a:lnSpc>
            <a:spcBef>
              <a:spcPct val="0"/>
            </a:spcBef>
            <a:spcAft>
              <a:spcPct val="35000"/>
            </a:spcAft>
          </a:pP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足を</a:t>
          </a:r>
          <a:r>
            <a:rPr kumimoji="1" lang="ja-JP" altLang="en-US" sz="2400"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肩幅</a:t>
          </a: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より広めに開き、</a:t>
          </a:r>
          <a:r>
            <a:rPr kumimoji="1" lang="ja-JP" altLang="en-US" sz="2400" kern="1200" dirty="0" smtClean="0">
              <a:solidFill>
                <a:srgbClr val="FF000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指を伸ばして下向きにした両手</a:t>
          </a: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をお尻にあてる。</a:t>
          </a:r>
          <a:endParaRPr kumimoji="1" lang="en-US" altLang="ja-JP"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sp:txBody>
      <dsp:txXfrm>
        <a:off x="2299376" y="75383"/>
        <a:ext cx="8395398" cy="1507667"/>
      </dsp:txXfrm>
    </dsp:sp>
    <dsp:sp modelId="{422CB5EE-ABEA-4730-8D86-CCB516E63C04}">
      <dsp:nvSpPr>
        <dsp:cNvPr id="0" name=""/>
        <dsp:cNvSpPr/>
      </dsp:nvSpPr>
      <dsp:spPr>
        <a:xfrm>
          <a:off x="2138955" y="1583050"/>
          <a:ext cx="855582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F2076CB-F8E0-428A-A71A-D4CEFE6BA46B}">
      <dsp:nvSpPr>
        <dsp:cNvPr id="0" name=""/>
        <dsp:cNvSpPr/>
      </dsp:nvSpPr>
      <dsp:spPr>
        <a:xfrm>
          <a:off x="2299376" y="1658434"/>
          <a:ext cx="8395398" cy="15076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ts val="2400"/>
            </a:lnSpc>
            <a:spcBef>
              <a:spcPct val="0"/>
            </a:spcBef>
            <a:spcAft>
              <a:spcPct val="35000"/>
            </a:spcAft>
          </a:pP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a:t>
          </a:r>
          <a:endParaRPr kumimoji="1" lang="en-US" altLang="ja-JP"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lvl="0" algn="l" defTabSz="1066800">
            <a:lnSpc>
              <a:spcPts val="2400"/>
            </a:lnSpc>
            <a:spcBef>
              <a:spcPct val="0"/>
            </a:spcBef>
            <a:spcAft>
              <a:spcPct val="35000"/>
            </a:spcAft>
          </a:pPr>
          <a:r>
            <a:rPr kumimoji="1" lang="ja-JP" altLang="en-US" sz="2400" kern="1200" dirty="0" smtClean="0">
              <a:solidFill>
                <a:srgbClr val="FF000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息を吐きながらゆっくりと</a:t>
          </a: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上体をそらし、両手でしっかり骨盤を押した状態で３秒キープする。その後、ゆっくり元に戻る。</a:t>
          </a:r>
          <a:endParaRPr kumimoji="1" lang="en-US" altLang="ja-JP"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sp:txBody>
      <dsp:txXfrm>
        <a:off x="2299376" y="1658434"/>
        <a:ext cx="8395398" cy="1507667"/>
      </dsp:txXfrm>
    </dsp:sp>
    <dsp:sp modelId="{6ACB1D77-666A-48A8-9307-D3AD5ACF1C04}">
      <dsp:nvSpPr>
        <dsp:cNvPr id="0" name=""/>
        <dsp:cNvSpPr/>
      </dsp:nvSpPr>
      <dsp:spPr>
        <a:xfrm>
          <a:off x="2138955" y="3166101"/>
          <a:ext cx="855582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EF96DC-294D-46FA-AECE-2EBD57E0FDBB}">
      <dsp:nvSpPr>
        <dsp:cNvPr id="0" name=""/>
        <dsp:cNvSpPr/>
      </dsp:nvSpPr>
      <dsp:spPr>
        <a:xfrm>
          <a:off x="2299376" y="3241485"/>
          <a:ext cx="8395398" cy="15076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ts val="2400"/>
            </a:lnSpc>
            <a:spcBef>
              <a:spcPct val="0"/>
            </a:spcBef>
            <a:spcAft>
              <a:spcPct val="35000"/>
            </a:spcAft>
          </a:pP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■注意点■</a:t>
          </a:r>
          <a:endParaRPr kumimoji="1" lang="en-US" altLang="ja-JP"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lvl="0" algn="l" defTabSz="1066800">
            <a:lnSpc>
              <a:spcPts val="2400"/>
            </a:lnSpc>
            <a:spcBef>
              <a:spcPct val="0"/>
            </a:spcBef>
            <a:spcAft>
              <a:spcPct val="35000"/>
            </a:spcAft>
          </a:pP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kumimoji="1" lang="ja-JP" altLang="en-US" sz="2400" kern="1200" dirty="0" smtClean="0">
              <a:solidFill>
                <a:srgbClr val="FF000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膝が曲がらないように</a:t>
          </a: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する。</a:t>
          </a:r>
          <a:endParaRPr kumimoji="1" lang="en-US" altLang="ja-JP"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lvl="0" algn="l" defTabSz="1066800">
            <a:lnSpc>
              <a:spcPts val="2400"/>
            </a:lnSpc>
            <a:spcBef>
              <a:spcPct val="0"/>
            </a:spcBef>
            <a:spcAft>
              <a:spcPct val="35000"/>
            </a:spcAft>
          </a:pP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・あごが上がると首に負担がかかるので、</a:t>
          </a:r>
          <a:r>
            <a:rPr kumimoji="1" lang="ja-JP" altLang="en-US" sz="2400" kern="1200" dirty="0" smtClean="0">
              <a:solidFill>
                <a:srgbClr val="FF000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あごを軽く引く</a:t>
          </a: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endParaRPr kumimoji="1" lang="en-US" altLang="ja-JP"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sp:txBody>
      <dsp:txXfrm>
        <a:off x="2299376" y="3241485"/>
        <a:ext cx="8395398" cy="1507667"/>
      </dsp:txXfrm>
    </dsp:sp>
    <dsp:sp modelId="{6045BF3C-9B4C-4F50-84A6-10AD6026CB61}">
      <dsp:nvSpPr>
        <dsp:cNvPr id="0" name=""/>
        <dsp:cNvSpPr/>
      </dsp:nvSpPr>
      <dsp:spPr>
        <a:xfrm>
          <a:off x="2138955" y="4749152"/>
          <a:ext cx="855582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D998BB-7A21-40DD-8964-50173FC61083}">
      <dsp:nvSpPr>
        <dsp:cNvPr id="0" name=""/>
        <dsp:cNvSpPr/>
      </dsp:nvSpPr>
      <dsp:spPr>
        <a:xfrm>
          <a:off x="0" y="0"/>
          <a:ext cx="1069477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9020BF6-2846-4D69-A507-9DB01AC76146}">
      <dsp:nvSpPr>
        <dsp:cNvPr id="0" name=""/>
        <dsp:cNvSpPr/>
      </dsp:nvSpPr>
      <dsp:spPr>
        <a:xfrm>
          <a:off x="0" y="2390"/>
          <a:ext cx="2138955" cy="48917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kumimoji="1" lang="ja-JP" altLang="en-US" sz="2400" u="none"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方法</a:t>
          </a:r>
          <a:endParaRPr kumimoji="1" lang="en-US" altLang="ja-JP" sz="2400" u="none"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sp:txBody>
      <dsp:txXfrm>
        <a:off x="0" y="2390"/>
        <a:ext cx="2138955" cy="4891762"/>
      </dsp:txXfrm>
    </dsp:sp>
    <dsp:sp modelId="{10B5D586-4AB5-4FAB-A64C-3D6FBF0A94EA}">
      <dsp:nvSpPr>
        <dsp:cNvPr id="0" name=""/>
        <dsp:cNvSpPr/>
      </dsp:nvSpPr>
      <dsp:spPr>
        <a:xfrm>
          <a:off x="2299376" y="78824"/>
          <a:ext cx="8395398" cy="15286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ts val="2400"/>
            </a:lnSpc>
            <a:spcBef>
              <a:spcPct val="0"/>
            </a:spcBef>
            <a:spcAft>
              <a:spcPct val="35000"/>
            </a:spcAft>
          </a:pP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１．</a:t>
          </a:r>
          <a:endParaRPr kumimoji="1" lang="en-US" altLang="ja-JP"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lvl="0" algn="l" defTabSz="1066800">
            <a:lnSpc>
              <a:spcPts val="2400"/>
            </a:lnSpc>
            <a:spcBef>
              <a:spcPct val="0"/>
            </a:spcBef>
            <a:spcAft>
              <a:spcPct val="35000"/>
            </a:spcAft>
          </a:pP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足を</a:t>
          </a:r>
          <a:r>
            <a:rPr kumimoji="1" lang="ja-JP" altLang="en-US" sz="2400"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腰幅</a:t>
          </a: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よりやや広めに開き、体の後ろで手を組み</a:t>
          </a:r>
          <a:r>
            <a:rPr kumimoji="1" lang="ja-JP" altLang="en-US" sz="2400" kern="1200" dirty="0" smtClean="0">
              <a:solidFill>
                <a:srgbClr val="FF000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肩甲骨を引き寄せ</a:t>
          </a: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ます。</a:t>
          </a:r>
          <a:endParaRPr kumimoji="1" lang="en-US" altLang="ja-JP"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sp:txBody>
      <dsp:txXfrm>
        <a:off x="2299376" y="78824"/>
        <a:ext cx="8395398" cy="1528675"/>
      </dsp:txXfrm>
    </dsp:sp>
    <dsp:sp modelId="{422CB5EE-ABEA-4730-8D86-CCB516E63C04}">
      <dsp:nvSpPr>
        <dsp:cNvPr id="0" name=""/>
        <dsp:cNvSpPr/>
      </dsp:nvSpPr>
      <dsp:spPr>
        <a:xfrm>
          <a:off x="2138955" y="1607500"/>
          <a:ext cx="855582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F2076CB-F8E0-428A-A71A-D4CEFE6BA46B}">
      <dsp:nvSpPr>
        <dsp:cNvPr id="0" name=""/>
        <dsp:cNvSpPr/>
      </dsp:nvSpPr>
      <dsp:spPr>
        <a:xfrm>
          <a:off x="2299376" y="1683934"/>
          <a:ext cx="8395398" cy="15286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ts val="2400"/>
            </a:lnSpc>
            <a:spcBef>
              <a:spcPct val="0"/>
            </a:spcBef>
            <a:spcAft>
              <a:spcPct val="35000"/>
            </a:spcAft>
          </a:pP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a:t>
          </a:r>
          <a:endParaRPr kumimoji="1" lang="en-US" altLang="ja-JP"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lvl="0" algn="l" defTabSz="1066800">
            <a:lnSpc>
              <a:spcPts val="2400"/>
            </a:lnSpc>
            <a:spcBef>
              <a:spcPct val="0"/>
            </a:spcBef>
            <a:spcAft>
              <a:spcPct val="35000"/>
            </a:spcAft>
          </a:pP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膝を伸ばしたまま、</a:t>
          </a:r>
          <a:r>
            <a:rPr kumimoji="1" lang="ja-JP" altLang="en-US" sz="2400" kern="1200" dirty="0" smtClean="0">
              <a:solidFill>
                <a:srgbClr val="FF000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腰から</a:t>
          </a: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ゆっくり上半身を倒し、手先を真上に引き上げます。</a:t>
          </a:r>
          <a:r>
            <a:rPr kumimoji="1" lang="ja-JP" altLang="en-US" sz="2400" kern="1200" dirty="0" smtClean="0">
              <a:solidFill>
                <a:srgbClr val="FF000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深呼吸をしながら</a:t>
          </a: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２０秒</a:t>
          </a:r>
          <a:r>
            <a:rPr kumimoji="1" lang="ja-JP" altLang="en-US" sz="2400" kern="120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キープし、ゆっくり起き上がります</a:t>
          </a: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endParaRPr kumimoji="1" lang="en-US" altLang="ja-JP"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sp:txBody>
      <dsp:txXfrm>
        <a:off x="2299376" y="1683934"/>
        <a:ext cx="8395398" cy="1528675"/>
      </dsp:txXfrm>
    </dsp:sp>
    <dsp:sp modelId="{6ACB1D77-666A-48A8-9307-D3AD5ACF1C04}">
      <dsp:nvSpPr>
        <dsp:cNvPr id="0" name=""/>
        <dsp:cNvSpPr/>
      </dsp:nvSpPr>
      <dsp:spPr>
        <a:xfrm>
          <a:off x="2138955" y="3212609"/>
          <a:ext cx="855582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EF96DC-294D-46FA-AECE-2EBD57E0FDBB}">
      <dsp:nvSpPr>
        <dsp:cNvPr id="0" name=""/>
        <dsp:cNvSpPr/>
      </dsp:nvSpPr>
      <dsp:spPr>
        <a:xfrm>
          <a:off x="2299376" y="3289043"/>
          <a:ext cx="8395398" cy="15286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ts val="2400"/>
            </a:lnSpc>
            <a:spcBef>
              <a:spcPct val="0"/>
            </a:spcBef>
            <a:spcAft>
              <a:spcPct val="35000"/>
            </a:spcAft>
          </a:pP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■注意点■</a:t>
          </a:r>
          <a:endParaRPr kumimoji="1" lang="en-US" altLang="ja-JP"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lvl="0" algn="l" defTabSz="1066800">
            <a:lnSpc>
              <a:spcPts val="2400"/>
            </a:lnSpc>
            <a:spcBef>
              <a:spcPct val="0"/>
            </a:spcBef>
            <a:spcAft>
              <a:spcPct val="35000"/>
            </a:spcAft>
          </a:pPr>
          <a:r>
            <a:rPr kumimoji="1" lang="ja-JP" altLang="en-US"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・急に起き上がると、頭がくらくらすることがあります。起き上がる時は</a:t>
          </a:r>
          <a:r>
            <a:rPr kumimoji="1" lang="ja-JP" altLang="en-US" sz="2400" kern="1200" dirty="0" smtClean="0">
              <a:solidFill>
                <a:srgbClr val="FF000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ゆっくり頭を持ち上げましょう。</a:t>
          </a:r>
          <a:endParaRPr kumimoji="1" lang="en-US" altLang="ja-JP" sz="24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sp:txBody>
      <dsp:txXfrm>
        <a:off x="2299376" y="3289043"/>
        <a:ext cx="8395398" cy="1528675"/>
      </dsp:txXfrm>
    </dsp:sp>
    <dsp:sp modelId="{6045BF3C-9B4C-4F50-84A6-10AD6026CB61}">
      <dsp:nvSpPr>
        <dsp:cNvPr id="0" name=""/>
        <dsp:cNvSpPr/>
      </dsp:nvSpPr>
      <dsp:spPr>
        <a:xfrm>
          <a:off x="2138955" y="4817719"/>
          <a:ext cx="855582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E2A8A3-9410-48C0-B645-62D5FAD30466}">
      <dsp:nvSpPr>
        <dsp:cNvPr id="0" name=""/>
        <dsp:cNvSpPr/>
      </dsp:nvSpPr>
      <dsp:spPr>
        <a:xfrm>
          <a:off x="30628" y="0"/>
          <a:ext cx="3428115" cy="4031228"/>
        </a:xfrm>
        <a:prstGeom prst="roundRect">
          <a:avLst>
            <a:gd name="adj" fmla="val 10000"/>
          </a:avLst>
        </a:prstGeom>
        <a:solidFill>
          <a:srgbClr val="FFCCCC"/>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ts val="2300"/>
            </a:lnSpc>
            <a:spcBef>
              <a:spcPct val="0"/>
            </a:spcBef>
            <a:spcAft>
              <a:spcPct val="35000"/>
            </a:spcAft>
          </a:pPr>
          <a:r>
            <a:rPr lang="ja-JP" altLang="en-US" sz="2000"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身近な人への相談</a:t>
          </a:r>
          <a:endParaRPr lang="en-US" altLang="ja-JP" sz="2000"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lvl="0" algn="ctr" defTabSz="889000">
            <a:lnSpc>
              <a:spcPts val="2300"/>
            </a:lnSpc>
            <a:spcBef>
              <a:spcPct val="0"/>
            </a:spcBef>
            <a:spcAft>
              <a:spcPct val="35000"/>
            </a:spcAft>
          </a:pPr>
          <a:r>
            <a:rPr lang="ja-JP" altLang="en-US" sz="2000"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（同僚・上司、家族、友人）</a:t>
          </a:r>
          <a:endParaRPr kumimoji="1" lang="ja-JP" altLang="en-US" sz="2000" kern="1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sp:txBody>
      <dsp:txXfrm>
        <a:off x="30628" y="0"/>
        <a:ext cx="3428115" cy="1209368"/>
      </dsp:txXfrm>
    </dsp:sp>
    <dsp:sp modelId="{AC49A547-B43E-48C7-8BB8-DB8C0115886F}">
      <dsp:nvSpPr>
        <dsp:cNvPr id="0" name=""/>
        <dsp:cNvSpPr/>
      </dsp:nvSpPr>
      <dsp:spPr>
        <a:xfrm>
          <a:off x="344130" y="1210549"/>
          <a:ext cx="2742492" cy="1215470"/>
        </a:xfrm>
        <a:prstGeom prst="roundRect">
          <a:avLst>
            <a:gd name="adj" fmla="val 10000"/>
          </a:avLst>
        </a:prstGeom>
        <a:solidFill>
          <a:srgbClr val="FFFF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ts val="2160"/>
            </a:lnSpc>
            <a:spcBef>
              <a:spcPct val="0"/>
            </a:spcBef>
            <a:spcAft>
              <a:spcPct val="35000"/>
            </a:spcAft>
          </a:pPr>
          <a:r>
            <a:rPr lang="ja-JP" altLang="en-US" sz="1800"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話しをして気持ちを</a:t>
          </a:r>
          <a:endParaRPr lang="en-US" altLang="ja-JP" sz="1800"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lvl="0" algn="ctr" defTabSz="800100">
            <a:lnSpc>
              <a:spcPts val="2160"/>
            </a:lnSpc>
            <a:spcBef>
              <a:spcPct val="0"/>
            </a:spcBef>
            <a:spcAft>
              <a:spcPct val="35000"/>
            </a:spcAft>
          </a:pPr>
          <a:r>
            <a:rPr lang="ja-JP" altLang="en-US" sz="1800"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落ち着かせる、整理する。</a:t>
          </a:r>
          <a:endParaRPr kumimoji="1" lang="ja-JP" altLang="en-US" sz="1800" kern="12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sp:txBody>
      <dsp:txXfrm>
        <a:off x="379730" y="1246149"/>
        <a:ext cx="2671292" cy="1144270"/>
      </dsp:txXfrm>
    </dsp:sp>
    <dsp:sp modelId="{50AC0FC2-6B22-4C58-A77F-66CC7527B363}">
      <dsp:nvSpPr>
        <dsp:cNvPr id="0" name=""/>
        <dsp:cNvSpPr/>
      </dsp:nvSpPr>
      <dsp:spPr>
        <a:xfrm>
          <a:off x="344130" y="2613015"/>
          <a:ext cx="2742492" cy="1215470"/>
        </a:xfrm>
        <a:prstGeom prst="roundRect">
          <a:avLst>
            <a:gd name="adj" fmla="val 10000"/>
          </a:avLst>
        </a:prstGeom>
        <a:solidFill>
          <a:srgbClr val="FFFF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ts val="2160"/>
            </a:lnSpc>
            <a:spcBef>
              <a:spcPct val="0"/>
            </a:spcBef>
            <a:spcAft>
              <a:spcPct val="35000"/>
            </a:spcAft>
          </a:pPr>
          <a:r>
            <a:rPr lang="ja-JP" altLang="en-US" sz="1800"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助けてほしい事柄を</a:t>
          </a:r>
          <a:endParaRPr lang="en-US" altLang="ja-JP" sz="1800"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lvl="0" algn="ctr" defTabSz="800100">
            <a:lnSpc>
              <a:spcPts val="2160"/>
            </a:lnSpc>
            <a:spcBef>
              <a:spcPct val="0"/>
            </a:spcBef>
            <a:spcAft>
              <a:spcPct val="35000"/>
            </a:spcAft>
          </a:pPr>
          <a:r>
            <a:rPr lang="ja-JP" altLang="en-US" sz="1800"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具体的に伝える。</a:t>
          </a:r>
          <a:endParaRPr kumimoji="1" lang="ja-JP" altLang="en-US" sz="1800" kern="12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sp:txBody>
      <dsp:txXfrm>
        <a:off x="379730" y="2648615"/>
        <a:ext cx="2671292" cy="1144270"/>
      </dsp:txXfrm>
    </dsp:sp>
    <dsp:sp modelId="{7CD47DB7-2040-4FBF-B539-C9DEB9155CD2}">
      <dsp:nvSpPr>
        <dsp:cNvPr id="0" name=""/>
        <dsp:cNvSpPr/>
      </dsp:nvSpPr>
      <dsp:spPr>
        <a:xfrm>
          <a:off x="3686542" y="0"/>
          <a:ext cx="3428115" cy="4031228"/>
        </a:xfrm>
        <a:prstGeom prst="roundRect">
          <a:avLst>
            <a:gd name="adj" fmla="val 10000"/>
          </a:avLst>
        </a:prstGeom>
        <a:solidFill>
          <a:srgbClr val="FFFFCC"/>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ctr" defTabSz="889000">
            <a:lnSpc>
              <a:spcPct val="90000"/>
            </a:lnSpc>
            <a:spcBef>
              <a:spcPct val="0"/>
            </a:spcBef>
            <a:spcAft>
              <a:spcPct val="35000"/>
            </a:spcAft>
          </a:pPr>
          <a:r>
            <a:rPr lang="ja-JP" altLang="en-US" sz="2000"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医療機関への受診</a:t>
          </a:r>
          <a:endParaRPr lang="en-US" altLang="ja-JP" sz="2000"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lvl="0" algn="ctr" defTabSz="889000">
            <a:lnSpc>
              <a:spcPct val="90000"/>
            </a:lnSpc>
            <a:spcBef>
              <a:spcPct val="0"/>
            </a:spcBef>
            <a:spcAft>
              <a:spcPct val="35000"/>
            </a:spcAft>
          </a:pPr>
          <a:endParaRPr lang="en-US" altLang="ja-JP" sz="20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lvl="0" algn="ctr" defTabSz="889000">
            <a:lnSpc>
              <a:spcPct val="90000"/>
            </a:lnSpc>
            <a:spcBef>
              <a:spcPct val="0"/>
            </a:spcBef>
            <a:spcAft>
              <a:spcPct val="35000"/>
            </a:spcAft>
          </a:pPr>
          <a:endParaRPr lang="en-US" altLang="ja-JP" sz="20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lvl="0" algn="ctr" defTabSz="889000">
            <a:lnSpc>
              <a:spcPct val="90000"/>
            </a:lnSpc>
            <a:spcBef>
              <a:spcPct val="0"/>
            </a:spcBef>
            <a:spcAft>
              <a:spcPct val="35000"/>
            </a:spcAft>
          </a:pPr>
          <a:r>
            <a:rPr lang="ja-JP" altLang="en-US" sz="2000" kern="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専門の相談機関</a:t>
          </a:r>
          <a:endParaRPr lang="en-US" altLang="ja-JP" sz="2000"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sp:txBody>
      <dsp:txXfrm>
        <a:off x="3686542" y="0"/>
        <a:ext cx="3428115" cy="1209368"/>
      </dsp:txXfrm>
    </dsp:sp>
    <dsp:sp modelId="{7E5C62FD-949E-4696-B1BB-03E4326BAFEC}">
      <dsp:nvSpPr>
        <dsp:cNvPr id="0" name=""/>
        <dsp:cNvSpPr/>
      </dsp:nvSpPr>
      <dsp:spPr>
        <a:xfrm>
          <a:off x="4029353" y="648074"/>
          <a:ext cx="2742492" cy="980096"/>
        </a:xfrm>
        <a:prstGeom prst="roundRect">
          <a:avLst>
            <a:gd name="adj" fmla="val 10000"/>
          </a:avLst>
        </a:prstGeom>
        <a:solidFill>
          <a:srgbClr val="FFFF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ts val="2200"/>
            </a:lnSpc>
            <a:spcBef>
              <a:spcPct val="0"/>
            </a:spcBef>
            <a:spcAft>
              <a:spcPct val="35000"/>
            </a:spcAft>
          </a:pPr>
          <a:r>
            <a:rPr lang="ja-JP" altLang="en-US" sz="1800"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症状に対して検査や</a:t>
          </a:r>
          <a:endParaRPr lang="en-US" altLang="ja-JP" sz="1800"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lvl="0" algn="ctr" defTabSz="800100">
            <a:lnSpc>
              <a:spcPts val="2200"/>
            </a:lnSpc>
            <a:spcBef>
              <a:spcPct val="0"/>
            </a:spcBef>
            <a:spcAft>
              <a:spcPct val="35000"/>
            </a:spcAft>
          </a:pPr>
          <a:r>
            <a:rPr lang="ja-JP" altLang="en-US" sz="1800"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治療をしてもらう。</a:t>
          </a:r>
          <a:endParaRPr kumimoji="1" lang="ja-JP" altLang="en-US" sz="1800" kern="12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sp:txBody>
      <dsp:txXfrm>
        <a:off x="4058059" y="676780"/>
        <a:ext cx="2685080" cy="922684"/>
      </dsp:txXfrm>
    </dsp:sp>
    <dsp:sp modelId="{B5F3047A-750C-4591-8CAF-4BE605F2BDDA}">
      <dsp:nvSpPr>
        <dsp:cNvPr id="0" name=""/>
        <dsp:cNvSpPr/>
      </dsp:nvSpPr>
      <dsp:spPr>
        <a:xfrm>
          <a:off x="7373084" y="0"/>
          <a:ext cx="3428115" cy="403122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ja-JP" altLang="en-US" sz="2000"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健康推進センターへの相談</a:t>
          </a:r>
          <a:endParaRPr kumimoji="1" lang="ja-JP" altLang="en-US" sz="2000" kern="1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sp:txBody>
      <dsp:txXfrm>
        <a:off x="7373084" y="0"/>
        <a:ext cx="3428115" cy="1209368"/>
      </dsp:txXfrm>
    </dsp:sp>
    <dsp:sp modelId="{D4CCD701-8685-41E1-A257-93B9A06E0D95}">
      <dsp:nvSpPr>
        <dsp:cNvPr id="0" name=""/>
        <dsp:cNvSpPr/>
      </dsp:nvSpPr>
      <dsp:spPr>
        <a:xfrm>
          <a:off x="7778450" y="864095"/>
          <a:ext cx="2742492" cy="885364"/>
        </a:xfrm>
        <a:prstGeom prst="roundRect">
          <a:avLst>
            <a:gd name="adj" fmla="val 10000"/>
          </a:avLst>
        </a:prstGeom>
        <a:solidFill>
          <a:srgbClr val="FFFF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ts val="2160"/>
            </a:lnSpc>
            <a:spcBef>
              <a:spcPct val="0"/>
            </a:spcBef>
            <a:spcAft>
              <a:spcPct val="35000"/>
            </a:spcAft>
          </a:pPr>
          <a:r>
            <a:rPr lang="ja-JP" altLang="en-US" sz="1800"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話しをして気持ちを落ち着かせる、整理する。</a:t>
          </a:r>
          <a:endParaRPr kumimoji="1" lang="ja-JP" altLang="en-US" sz="1800" kern="12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sp:txBody>
      <dsp:txXfrm>
        <a:off x="7804381" y="890026"/>
        <a:ext cx="2690630" cy="833502"/>
      </dsp:txXfrm>
    </dsp:sp>
    <dsp:sp modelId="{FD4C6FC4-9B4D-4115-B3B5-46036AC71627}">
      <dsp:nvSpPr>
        <dsp:cNvPr id="0" name=""/>
        <dsp:cNvSpPr/>
      </dsp:nvSpPr>
      <dsp:spPr>
        <a:xfrm>
          <a:off x="7778450" y="1944217"/>
          <a:ext cx="2742492" cy="786040"/>
        </a:xfrm>
        <a:prstGeom prst="roundRect">
          <a:avLst>
            <a:gd name="adj" fmla="val 10000"/>
          </a:avLst>
        </a:prstGeom>
        <a:solidFill>
          <a:srgbClr val="FFFF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ts val="2160"/>
            </a:lnSpc>
            <a:spcBef>
              <a:spcPct val="0"/>
            </a:spcBef>
            <a:spcAft>
              <a:spcPct val="35000"/>
            </a:spcAft>
          </a:pPr>
          <a:r>
            <a:rPr lang="ja-JP" altLang="en-US" sz="1800"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医療機関を受診するかどうか相談する。</a:t>
          </a:r>
          <a:endParaRPr kumimoji="1" lang="ja-JP" altLang="en-US" sz="1800" kern="12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sp:txBody>
      <dsp:txXfrm>
        <a:off x="7801472" y="1967239"/>
        <a:ext cx="2696448" cy="739996"/>
      </dsp:txXfrm>
    </dsp:sp>
    <dsp:sp modelId="{AABDE5D3-47E7-45CD-9AEC-D1F73D0CD419}">
      <dsp:nvSpPr>
        <dsp:cNvPr id="0" name=""/>
        <dsp:cNvSpPr/>
      </dsp:nvSpPr>
      <dsp:spPr>
        <a:xfrm>
          <a:off x="7778450" y="2952328"/>
          <a:ext cx="2742492" cy="884138"/>
        </a:xfrm>
        <a:prstGeom prst="roundRect">
          <a:avLst>
            <a:gd name="adj" fmla="val 10000"/>
          </a:avLst>
        </a:prstGeom>
        <a:solidFill>
          <a:srgbClr val="FFFF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ts val="2160"/>
            </a:lnSpc>
            <a:spcBef>
              <a:spcPct val="0"/>
            </a:spcBef>
            <a:spcAft>
              <a:spcPct val="35000"/>
            </a:spcAft>
          </a:pPr>
          <a:r>
            <a:rPr lang="ja-JP" altLang="en-US" sz="1800" kern="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職場に助けを求めるため</a:t>
          </a:r>
          <a:r>
            <a:rPr lang="ja-JP" altLang="en-US" sz="1800" kern="120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のサポートを受ける。</a:t>
          </a:r>
          <a:endParaRPr kumimoji="1" lang="ja-JP" altLang="en-US" sz="1800" kern="1200" dirty="0">
            <a:solidFill>
              <a:srgbClr val="FF000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dsp:txBody>
      <dsp:txXfrm>
        <a:off x="7804346" y="2978224"/>
        <a:ext cx="2690700" cy="832346"/>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92600" cy="719723"/>
          </a:xfrm>
          <a:prstGeom prst="rect">
            <a:avLst/>
          </a:prstGeom>
        </p:spPr>
        <p:txBody>
          <a:bodyPr vert="horz" lIns="132853" tIns="66427" rIns="132853" bIns="66427" rtlCol="0"/>
          <a:lstStyle>
            <a:lvl1pPr algn="l">
              <a:defRPr sz="1700"/>
            </a:lvl1pPr>
          </a:lstStyle>
          <a:p>
            <a:endParaRPr kumimoji="1" lang="ja-JP" altLang="en-US"/>
          </a:p>
        </p:txBody>
      </p:sp>
      <p:sp>
        <p:nvSpPr>
          <p:cNvPr id="3" name="日付プレースホルダー 2"/>
          <p:cNvSpPr>
            <a:spLocks noGrp="1"/>
          </p:cNvSpPr>
          <p:nvPr>
            <p:ph type="dt" sz="quarter" idx="1"/>
          </p:nvPr>
        </p:nvSpPr>
        <p:spPr>
          <a:xfrm>
            <a:off x="5611108" y="0"/>
            <a:ext cx="4292600" cy="719723"/>
          </a:xfrm>
          <a:prstGeom prst="rect">
            <a:avLst/>
          </a:prstGeom>
        </p:spPr>
        <p:txBody>
          <a:bodyPr vert="horz" lIns="132853" tIns="66427" rIns="132853" bIns="66427" rtlCol="0"/>
          <a:lstStyle>
            <a:lvl1pPr algn="r">
              <a:defRPr sz="1700"/>
            </a:lvl1pPr>
          </a:lstStyle>
          <a:p>
            <a:fld id="{2EEEB9B8-712F-4A5D-A076-5ECEC5DD6871}" type="datetimeFigureOut">
              <a:rPr kumimoji="1" lang="ja-JP" altLang="en-US" smtClean="0"/>
              <a:t>2020/10/22</a:t>
            </a:fld>
            <a:endParaRPr kumimoji="1" lang="ja-JP" altLang="en-US"/>
          </a:p>
        </p:txBody>
      </p:sp>
      <p:sp>
        <p:nvSpPr>
          <p:cNvPr id="4" name="フッター プレースホルダー 3"/>
          <p:cNvSpPr>
            <a:spLocks noGrp="1"/>
          </p:cNvSpPr>
          <p:nvPr>
            <p:ph type="ftr" sz="quarter" idx="2"/>
          </p:nvPr>
        </p:nvSpPr>
        <p:spPr>
          <a:xfrm>
            <a:off x="0" y="13624929"/>
            <a:ext cx="4292600" cy="719722"/>
          </a:xfrm>
          <a:prstGeom prst="rect">
            <a:avLst/>
          </a:prstGeom>
        </p:spPr>
        <p:txBody>
          <a:bodyPr vert="horz" lIns="132853" tIns="66427" rIns="132853" bIns="66427" rtlCol="0" anchor="b"/>
          <a:lstStyle>
            <a:lvl1pPr algn="l">
              <a:defRPr sz="1700"/>
            </a:lvl1pPr>
          </a:lstStyle>
          <a:p>
            <a:endParaRPr kumimoji="1" lang="ja-JP" altLang="en-US"/>
          </a:p>
        </p:txBody>
      </p:sp>
      <p:sp>
        <p:nvSpPr>
          <p:cNvPr id="5" name="スライド番号プレースホルダー 4"/>
          <p:cNvSpPr>
            <a:spLocks noGrp="1"/>
          </p:cNvSpPr>
          <p:nvPr>
            <p:ph type="sldNum" sz="quarter" idx="3"/>
          </p:nvPr>
        </p:nvSpPr>
        <p:spPr>
          <a:xfrm>
            <a:off x="5611108" y="13624929"/>
            <a:ext cx="4292600" cy="719722"/>
          </a:xfrm>
          <a:prstGeom prst="rect">
            <a:avLst/>
          </a:prstGeom>
        </p:spPr>
        <p:txBody>
          <a:bodyPr vert="horz" lIns="132853" tIns="66427" rIns="132853" bIns="66427" rtlCol="0" anchor="b"/>
          <a:lstStyle>
            <a:lvl1pPr algn="r">
              <a:defRPr sz="1700"/>
            </a:lvl1pPr>
          </a:lstStyle>
          <a:p>
            <a:fld id="{39205AD9-2DD5-4928-A177-4659D8EBB4AB}" type="slidenum">
              <a:rPr kumimoji="1" lang="ja-JP" altLang="en-US" smtClean="0"/>
              <a:t>‹#›</a:t>
            </a:fld>
            <a:endParaRPr kumimoji="1" lang="ja-JP" altLang="en-US"/>
          </a:p>
        </p:txBody>
      </p:sp>
    </p:spTree>
    <p:extLst>
      <p:ext uri="{BB962C8B-B14F-4D97-AF65-F5344CB8AC3E}">
        <p14:creationId xmlns:p14="http://schemas.microsoft.com/office/powerpoint/2010/main" val="28103597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4292600" cy="717233"/>
          </a:xfrm>
          <a:prstGeom prst="rect">
            <a:avLst/>
          </a:prstGeom>
        </p:spPr>
        <p:txBody>
          <a:bodyPr vert="horz" lIns="132853" tIns="66427" rIns="132853" bIns="66427" rtlCol="0"/>
          <a:lstStyle>
            <a:lvl1pPr algn="l" eaLnBrk="1" hangingPunct="1">
              <a:defRPr sz="1700">
                <a:latin typeface="Arial" charset="0"/>
              </a:defRPr>
            </a:lvl1pPr>
          </a:lstStyle>
          <a:p>
            <a:pPr>
              <a:defRPr/>
            </a:pPr>
            <a:endParaRPr lang="ja-JP" altLang="en-US"/>
          </a:p>
        </p:txBody>
      </p:sp>
      <p:sp>
        <p:nvSpPr>
          <p:cNvPr id="3" name="日付プレースホルダ 2"/>
          <p:cNvSpPr>
            <a:spLocks noGrp="1"/>
          </p:cNvSpPr>
          <p:nvPr>
            <p:ph type="dt" idx="1"/>
          </p:nvPr>
        </p:nvSpPr>
        <p:spPr>
          <a:xfrm>
            <a:off x="5611108" y="0"/>
            <a:ext cx="4292600" cy="717233"/>
          </a:xfrm>
          <a:prstGeom prst="rect">
            <a:avLst/>
          </a:prstGeom>
        </p:spPr>
        <p:txBody>
          <a:bodyPr vert="horz" lIns="132853" tIns="66427" rIns="132853" bIns="66427" rtlCol="0"/>
          <a:lstStyle>
            <a:lvl1pPr algn="r" eaLnBrk="1" hangingPunct="1">
              <a:defRPr sz="1700">
                <a:latin typeface="Arial" charset="0"/>
              </a:defRPr>
            </a:lvl1pPr>
          </a:lstStyle>
          <a:p>
            <a:pPr>
              <a:defRPr/>
            </a:pPr>
            <a:fld id="{CD395434-E6F6-4A7D-8962-327B674A92B5}" type="datetimeFigureOut">
              <a:rPr lang="ja-JP" altLang="en-US"/>
              <a:pPr>
                <a:defRPr/>
              </a:pPr>
              <a:t>2020/10/22</a:t>
            </a:fld>
            <a:endParaRPr lang="ja-JP" altLang="en-US"/>
          </a:p>
        </p:txBody>
      </p:sp>
      <p:sp>
        <p:nvSpPr>
          <p:cNvPr id="4" name="スライド イメージ プレースホルダ 3"/>
          <p:cNvSpPr>
            <a:spLocks noGrp="1" noRot="1" noChangeAspect="1"/>
          </p:cNvSpPr>
          <p:nvPr>
            <p:ph type="sldImg" idx="2"/>
          </p:nvPr>
        </p:nvSpPr>
        <p:spPr>
          <a:xfrm>
            <a:off x="600075" y="1076325"/>
            <a:ext cx="8705850" cy="5378450"/>
          </a:xfrm>
          <a:prstGeom prst="rect">
            <a:avLst/>
          </a:prstGeom>
          <a:noFill/>
          <a:ln w="12700">
            <a:solidFill>
              <a:prstClr val="black"/>
            </a:solidFill>
          </a:ln>
        </p:spPr>
        <p:txBody>
          <a:bodyPr vert="horz" lIns="132853" tIns="66427" rIns="132853" bIns="66427" rtlCol="0" anchor="ctr"/>
          <a:lstStyle/>
          <a:p>
            <a:pPr lvl="0"/>
            <a:endParaRPr lang="ja-JP" altLang="en-US" noProof="0" smtClean="0"/>
          </a:p>
        </p:txBody>
      </p:sp>
      <p:sp>
        <p:nvSpPr>
          <p:cNvPr id="5" name="ノート プレースホルダ 4"/>
          <p:cNvSpPr>
            <a:spLocks noGrp="1"/>
          </p:cNvSpPr>
          <p:nvPr>
            <p:ph type="body" sz="quarter" idx="3"/>
          </p:nvPr>
        </p:nvSpPr>
        <p:spPr>
          <a:xfrm>
            <a:off x="990601" y="6813709"/>
            <a:ext cx="7924800" cy="6455093"/>
          </a:xfrm>
          <a:prstGeom prst="rect">
            <a:avLst/>
          </a:prstGeom>
        </p:spPr>
        <p:txBody>
          <a:bodyPr vert="horz" lIns="132853" tIns="66427" rIns="132853" bIns="66427"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6" name="フッター プレースホルダ 5"/>
          <p:cNvSpPr>
            <a:spLocks noGrp="1"/>
          </p:cNvSpPr>
          <p:nvPr>
            <p:ph type="ftr" sz="quarter" idx="4"/>
          </p:nvPr>
        </p:nvSpPr>
        <p:spPr>
          <a:xfrm>
            <a:off x="0" y="13624928"/>
            <a:ext cx="4292600" cy="717233"/>
          </a:xfrm>
          <a:prstGeom prst="rect">
            <a:avLst/>
          </a:prstGeom>
        </p:spPr>
        <p:txBody>
          <a:bodyPr vert="horz" lIns="132853" tIns="66427" rIns="132853" bIns="66427" rtlCol="0" anchor="b"/>
          <a:lstStyle>
            <a:lvl1pPr algn="l" eaLnBrk="1" hangingPunct="1">
              <a:defRPr sz="1700">
                <a:latin typeface="Arial" charset="0"/>
              </a:defRPr>
            </a:lvl1pPr>
          </a:lstStyle>
          <a:p>
            <a:pPr>
              <a:defRPr/>
            </a:pPr>
            <a:endParaRPr lang="ja-JP" altLang="en-US"/>
          </a:p>
        </p:txBody>
      </p:sp>
      <p:sp>
        <p:nvSpPr>
          <p:cNvPr id="7" name="スライド番号プレースホルダ 6"/>
          <p:cNvSpPr>
            <a:spLocks noGrp="1"/>
          </p:cNvSpPr>
          <p:nvPr>
            <p:ph type="sldNum" sz="quarter" idx="5"/>
          </p:nvPr>
        </p:nvSpPr>
        <p:spPr>
          <a:xfrm>
            <a:off x="5611108" y="13624928"/>
            <a:ext cx="4292600" cy="717233"/>
          </a:xfrm>
          <a:prstGeom prst="rect">
            <a:avLst/>
          </a:prstGeom>
        </p:spPr>
        <p:txBody>
          <a:bodyPr vert="horz" wrap="square" lIns="132853" tIns="66427" rIns="132853" bIns="66427" numCol="1" anchor="b" anchorCtr="0" compatLnSpc="1">
            <a:prstTxWarp prst="textNoShape">
              <a:avLst/>
            </a:prstTxWarp>
          </a:bodyPr>
          <a:lstStyle>
            <a:lvl1pPr algn="r" eaLnBrk="1" hangingPunct="1">
              <a:defRPr sz="1700"/>
            </a:lvl1pPr>
          </a:lstStyle>
          <a:p>
            <a:fld id="{329A4A0D-5DE7-4A2E-B30B-5D54FAC6ABB4}" type="slidenum">
              <a:rPr lang="ja-JP" altLang="en-US"/>
              <a:pPr/>
              <a:t>‹#›</a:t>
            </a:fld>
            <a:endParaRPr lang="en-US" altLang="ja-JP"/>
          </a:p>
        </p:txBody>
      </p:sp>
    </p:spTree>
    <p:extLst>
      <p:ext uri="{BB962C8B-B14F-4D97-AF65-F5344CB8AC3E}">
        <p14:creationId xmlns:p14="http://schemas.microsoft.com/office/powerpoint/2010/main" val="7610244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1</a:t>
            </a:fld>
            <a:endParaRPr lang="en-US" altLang="ja-JP" dirty="0"/>
          </a:p>
        </p:txBody>
      </p:sp>
    </p:spTree>
    <p:extLst>
      <p:ext uri="{BB962C8B-B14F-4D97-AF65-F5344CB8AC3E}">
        <p14:creationId xmlns:p14="http://schemas.microsoft.com/office/powerpoint/2010/main" val="20304549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13</a:t>
            </a:fld>
            <a:endParaRPr lang="en-US" altLang="ja-JP" dirty="0"/>
          </a:p>
        </p:txBody>
      </p:sp>
    </p:spTree>
    <p:extLst>
      <p:ext uri="{BB962C8B-B14F-4D97-AF65-F5344CB8AC3E}">
        <p14:creationId xmlns:p14="http://schemas.microsoft.com/office/powerpoint/2010/main" val="6955301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14</a:t>
            </a:fld>
            <a:endParaRPr lang="en-US" altLang="ja-JP" dirty="0"/>
          </a:p>
        </p:txBody>
      </p:sp>
    </p:spTree>
    <p:extLst>
      <p:ext uri="{BB962C8B-B14F-4D97-AF65-F5344CB8AC3E}">
        <p14:creationId xmlns:p14="http://schemas.microsoft.com/office/powerpoint/2010/main" val="7270700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15</a:t>
            </a:fld>
            <a:endParaRPr lang="en-US" altLang="ja-JP" dirty="0"/>
          </a:p>
        </p:txBody>
      </p:sp>
    </p:spTree>
    <p:extLst>
      <p:ext uri="{BB962C8B-B14F-4D97-AF65-F5344CB8AC3E}">
        <p14:creationId xmlns:p14="http://schemas.microsoft.com/office/powerpoint/2010/main" val="20650368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16</a:t>
            </a:fld>
            <a:endParaRPr lang="en-US" altLang="ja-JP" dirty="0"/>
          </a:p>
        </p:txBody>
      </p:sp>
    </p:spTree>
    <p:extLst>
      <p:ext uri="{BB962C8B-B14F-4D97-AF65-F5344CB8AC3E}">
        <p14:creationId xmlns:p14="http://schemas.microsoft.com/office/powerpoint/2010/main" val="8449809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17</a:t>
            </a:fld>
            <a:endParaRPr lang="en-US" altLang="ja-JP" dirty="0"/>
          </a:p>
        </p:txBody>
      </p:sp>
    </p:spTree>
    <p:extLst>
      <p:ext uri="{BB962C8B-B14F-4D97-AF65-F5344CB8AC3E}">
        <p14:creationId xmlns:p14="http://schemas.microsoft.com/office/powerpoint/2010/main" val="41781434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18</a:t>
            </a:fld>
            <a:endParaRPr lang="en-US" altLang="ja-JP" dirty="0"/>
          </a:p>
        </p:txBody>
      </p:sp>
    </p:spTree>
    <p:extLst>
      <p:ext uri="{BB962C8B-B14F-4D97-AF65-F5344CB8AC3E}">
        <p14:creationId xmlns:p14="http://schemas.microsoft.com/office/powerpoint/2010/main" val="17642482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19</a:t>
            </a:fld>
            <a:endParaRPr lang="en-US" altLang="ja-JP" dirty="0"/>
          </a:p>
        </p:txBody>
      </p:sp>
    </p:spTree>
    <p:extLst>
      <p:ext uri="{BB962C8B-B14F-4D97-AF65-F5344CB8AC3E}">
        <p14:creationId xmlns:p14="http://schemas.microsoft.com/office/powerpoint/2010/main" val="38541306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20</a:t>
            </a:fld>
            <a:endParaRPr lang="en-US" altLang="ja-JP" dirty="0"/>
          </a:p>
        </p:txBody>
      </p:sp>
    </p:spTree>
    <p:extLst>
      <p:ext uri="{BB962C8B-B14F-4D97-AF65-F5344CB8AC3E}">
        <p14:creationId xmlns:p14="http://schemas.microsoft.com/office/powerpoint/2010/main" val="18551501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21</a:t>
            </a:fld>
            <a:endParaRPr lang="en-US" altLang="ja-JP" dirty="0"/>
          </a:p>
        </p:txBody>
      </p:sp>
    </p:spTree>
    <p:extLst>
      <p:ext uri="{BB962C8B-B14F-4D97-AF65-F5344CB8AC3E}">
        <p14:creationId xmlns:p14="http://schemas.microsoft.com/office/powerpoint/2010/main" val="17997518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22</a:t>
            </a:fld>
            <a:endParaRPr lang="en-US" altLang="ja-JP" dirty="0"/>
          </a:p>
        </p:txBody>
      </p:sp>
    </p:spTree>
    <p:extLst>
      <p:ext uri="{BB962C8B-B14F-4D97-AF65-F5344CB8AC3E}">
        <p14:creationId xmlns:p14="http://schemas.microsoft.com/office/powerpoint/2010/main" val="539079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2</a:t>
            </a:fld>
            <a:endParaRPr lang="en-US" altLang="ja-JP" dirty="0"/>
          </a:p>
        </p:txBody>
      </p:sp>
    </p:spTree>
    <p:extLst>
      <p:ext uri="{BB962C8B-B14F-4D97-AF65-F5344CB8AC3E}">
        <p14:creationId xmlns:p14="http://schemas.microsoft.com/office/powerpoint/2010/main" val="34040250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23</a:t>
            </a:fld>
            <a:endParaRPr lang="en-US" altLang="ja-JP" dirty="0"/>
          </a:p>
        </p:txBody>
      </p:sp>
    </p:spTree>
    <p:extLst>
      <p:ext uri="{BB962C8B-B14F-4D97-AF65-F5344CB8AC3E}">
        <p14:creationId xmlns:p14="http://schemas.microsoft.com/office/powerpoint/2010/main" val="8810661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24</a:t>
            </a:fld>
            <a:endParaRPr lang="en-US" altLang="ja-JP" dirty="0"/>
          </a:p>
        </p:txBody>
      </p:sp>
    </p:spTree>
    <p:extLst>
      <p:ext uri="{BB962C8B-B14F-4D97-AF65-F5344CB8AC3E}">
        <p14:creationId xmlns:p14="http://schemas.microsoft.com/office/powerpoint/2010/main" val="30219700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25</a:t>
            </a:fld>
            <a:endParaRPr lang="en-US" altLang="ja-JP" dirty="0"/>
          </a:p>
        </p:txBody>
      </p:sp>
    </p:spTree>
    <p:extLst>
      <p:ext uri="{BB962C8B-B14F-4D97-AF65-F5344CB8AC3E}">
        <p14:creationId xmlns:p14="http://schemas.microsoft.com/office/powerpoint/2010/main" val="32933300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26</a:t>
            </a:fld>
            <a:endParaRPr lang="en-US" altLang="ja-JP" dirty="0"/>
          </a:p>
        </p:txBody>
      </p:sp>
    </p:spTree>
    <p:extLst>
      <p:ext uri="{BB962C8B-B14F-4D97-AF65-F5344CB8AC3E}">
        <p14:creationId xmlns:p14="http://schemas.microsoft.com/office/powerpoint/2010/main" val="39469943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27</a:t>
            </a:fld>
            <a:endParaRPr lang="en-US" altLang="ja-JP" dirty="0"/>
          </a:p>
        </p:txBody>
      </p:sp>
    </p:spTree>
    <p:extLst>
      <p:ext uri="{BB962C8B-B14F-4D97-AF65-F5344CB8AC3E}">
        <p14:creationId xmlns:p14="http://schemas.microsoft.com/office/powerpoint/2010/main" val="8827410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28</a:t>
            </a:fld>
            <a:endParaRPr lang="en-US" altLang="ja-JP" dirty="0"/>
          </a:p>
        </p:txBody>
      </p:sp>
    </p:spTree>
    <p:extLst>
      <p:ext uri="{BB962C8B-B14F-4D97-AF65-F5344CB8AC3E}">
        <p14:creationId xmlns:p14="http://schemas.microsoft.com/office/powerpoint/2010/main" val="7853363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29</a:t>
            </a:fld>
            <a:endParaRPr lang="en-US" altLang="ja-JP" dirty="0"/>
          </a:p>
        </p:txBody>
      </p:sp>
    </p:spTree>
    <p:extLst>
      <p:ext uri="{BB962C8B-B14F-4D97-AF65-F5344CB8AC3E}">
        <p14:creationId xmlns:p14="http://schemas.microsoft.com/office/powerpoint/2010/main" val="26633152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30</a:t>
            </a:fld>
            <a:endParaRPr lang="en-US" altLang="ja-JP" dirty="0"/>
          </a:p>
        </p:txBody>
      </p:sp>
    </p:spTree>
    <p:extLst>
      <p:ext uri="{BB962C8B-B14F-4D97-AF65-F5344CB8AC3E}">
        <p14:creationId xmlns:p14="http://schemas.microsoft.com/office/powerpoint/2010/main" val="32777085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31</a:t>
            </a:fld>
            <a:endParaRPr lang="en-US" altLang="ja-JP" dirty="0"/>
          </a:p>
        </p:txBody>
      </p:sp>
    </p:spTree>
    <p:extLst>
      <p:ext uri="{BB962C8B-B14F-4D97-AF65-F5344CB8AC3E}">
        <p14:creationId xmlns:p14="http://schemas.microsoft.com/office/powerpoint/2010/main" val="7803229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32</a:t>
            </a:fld>
            <a:endParaRPr lang="en-US" altLang="ja-JP" dirty="0"/>
          </a:p>
        </p:txBody>
      </p:sp>
    </p:spTree>
    <p:extLst>
      <p:ext uri="{BB962C8B-B14F-4D97-AF65-F5344CB8AC3E}">
        <p14:creationId xmlns:p14="http://schemas.microsoft.com/office/powerpoint/2010/main" val="4212663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6</a:t>
            </a:fld>
            <a:endParaRPr lang="en-US" altLang="ja-JP" dirty="0"/>
          </a:p>
        </p:txBody>
      </p:sp>
    </p:spTree>
    <p:extLst>
      <p:ext uri="{BB962C8B-B14F-4D97-AF65-F5344CB8AC3E}">
        <p14:creationId xmlns:p14="http://schemas.microsoft.com/office/powerpoint/2010/main" val="888878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33</a:t>
            </a:fld>
            <a:endParaRPr lang="en-US" altLang="ja-JP" dirty="0"/>
          </a:p>
        </p:txBody>
      </p:sp>
    </p:spTree>
    <p:extLst>
      <p:ext uri="{BB962C8B-B14F-4D97-AF65-F5344CB8AC3E}">
        <p14:creationId xmlns:p14="http://schemas.microsoft.com/office/powerpoint/2010/main" val="28182250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34</a:t>
            </a:fld>
            <a:endParaRPr lang="en-US" altLang="ja-JP" dirty="0"/>
          </a:p>
        </p:txBody>
      </p:sp>
    </p:spTree>
    <p:extLst>
      <p:ext uri="{BB962C8B-B14F-4D97-AF65-F5344CB8AC3E}">
        <p14:creationId xmlns:p14="http://schemas.microsoft.com/office/powerpoint/2010/main" val="93868672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35</a:t>
            </a:fld>
            <a:endParaRPr lang="en-US" altLang="ja-JP" dirty="0"/>
          </a:p>
        </p:txBody>
      </p:sp>
    </p:spTree>
    <p:extLst>
      <p:ext uri="{BB962C8B-B14F-4D97-AF65-F5344CB8AC3E}">
        <p14:creationId xmlns:p14="http://schemas.microsoft.com/office/powerpoint/2010/main" val="42441119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7</a:t>
            </a:fld>
            <a:endParaRPr lang="en-US" altLang="ja-JP" dirty="0"/>
          </a:p>
        </p:txBody>
      </p:sp>
    </p:spTree>
    <p:extLst>
      <p:ext uri="{BB962C8B-B14F-4D97-AF65-F5344CB8AC3E}">
        <p14:creationId xmlns:p14="http://schemas.microsoft.com/office/powerpoint/2010/main" val="17307764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8</a:t>
            </a:fld>
            <a:endParaRPr lang="en-US" altLang="ja-JP" dirty="0"/>
          </a:p>
        </p:txBody>
      </p:sp>
    </p:spTree>
    <p:extLst>
      <p:ext uri="{BB962C8B-B14F-4D97-AF65-F5344CB8AC3E}">
        <p14:creationId xmlns:p14="http://schemas.microsoft.com/office/powerpoint/2010/main" val="19508842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9</a:t>
            </a:fld>
            <a:endParaRPr lang="en-US" altLang="ja-JP" dirty="0"/>
          </a:p>
        </p:txBody>
      </p:sp>
    </p:spTree>
    <p:extLst>
      <p:ext uri="{BB962C8B-B14F-4D97-AF65-F5344CB8AC3E}">
        <p14:creationId xmlns:p14="http://schemas.microsoft.com/office/powerpoint/2010/main" val="3077205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10</a:t>
            </a:fld>
            <a:endParaRPr lang="en-US" altLang="ja-JP" dirty="0"/>
          </a:p>
        </p:txBody>
      </p:sp>
    </p:spTree>
    <p:extLst>
      <p:ext uri="{BB962C8B-B14F-4D97-AF65-F5344CB8AC3E}">
        <p14:creationId xmlns:p14="http://schemas.microsoft.com/office/powerpoint/2010/main" val="14013960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11</a:t>
            </a:fld>
            <a:endParaRPr lang="en-US" altLang="ja-JP" dirty="0"/>
          </a:p>
        </p:txBody>
      </p:sp>
    </p:spTree>
    <p:extLst>
      <p:ext uri="{BB962C8B-B14F-4D97-AF65-F5344CB8AC3E}">
        <p14:creationId xmlns:p14="http://schemas.microsoft.com/office/powerpoint/2010/main" val="29557546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29A4A0D-5DE7-4A2E-B30B-5D54FAC6ABB4}" type="slidenum">
              <a:rPr lang="ja-JP" altLang="en-US" smtClean="0"/>
              <a:pPr/>
              <a:t>12</a:t>
            </a:fld>
            <a:endParaRPr lang="en-US" altLang="ja-JP" dirty="0"/>
          </a:p>
        </p:txBody>
      </p:sp>
    </p:spTree>
    <p:extLst>
      <p:ext uri="{BB962C8B-B14F-4D97-AF65-F5344CB8AC3E}">
        <p14:creationId xmlns:p14="http://schemas.microsoft.com/office/powerpoint/2010/main" val="31621288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セクション見出し">
    <p:spTree>
      <p:nvGrpSpPr>
        <p:cNvPr id="1" name=""/>
        <p:cNvGrpSpPr/>
        <p:nvPr/>
      </p:nvGrpSpPr>
      <p:grpSpPr>
        <a:xfrm>
          <a:off x="0" y="0"/>
          <a:ext cx="0" cy="0"/>
          <a:chOff x="0" y="0"/>
          <a:chExt cx="0" cy="0"/>
        </a:xfrm>
      </p:grpSpPr>
      <p:pic>
        <p:nvPicPr>
          <p:cNvPr id="6" name="Picture 6" descr="b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239625" cy="756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タイトル 9"/>
          <p:cNvSpPr txBox="1">
            <a:spLocks/>
          </p:cNvSpPr>
          <p:nvPr userDrawn="1"/>
        </p:nvSpPr>
        <p:spPr bwMode="auto">
          <a:xfrm>
            <a:off x="0" y="-9525"/>
            <a:ext cx="122380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ja-JP" altLang="en-US" dirty="0" smtClean="0">
                <a:solidFill>
                  <a:schemeClr val="bg1"/>
                </a:solidFill>
                <a:latin typeface="Mazda Type Medium" panose="01000000000000000000" pitchFamily="2" charset="0"/>
              </a:rPr>
              <a:t>こころとからだのセルフケア</a:t>
            </a:r>
            <a:r>
              <a:rPr lang="en-US" altLang="ja-JP" dirty="0" smtClean="0">
                <a:solidFill>
                  <a:schemeClr val="bg1"/>
                </a:solidFill>
                <a:latin typeface="Mazda Type Medium" panose="01000000000000000000" pitchFamily="2" charset="0"/>
              </a:rPr>
              <a:t>2020</a:t>
            </a:r>
            <a:endParaRPr lang="ja-JP" altLang="en-US" dirty="0">
              <a:solidFill>
                <a:schemeClr val="bg1"/>
              </a:solidFill>
              <a:latin typeface="Mazda Type Medium" panose="01000000000000000000" pitchFamily="2" charset="0"/>
            </a:endParaRPr>
          </a:p>
        </p:txBody>
      </p:sp>
      <p:sp>
        <p:nvSpPr>
          <p:cNvPr id="2" name="タイトル 1"/>
          <p:cNvSpPr>
            <a:spLocks noGrp="1"/>
          </p:cNvSpPr>
          <p:nvPr>
            <p:ph type="title" hasCustomPrompt="1"/>
          </p:nvPr>
        </p:nvSpPr>
        <p:spPr>
          <a:xfrm>
            <a:off x="318252" y="3967952"/>
            <a:ext cx="8143932" cy="1273175"/>
          </a:xfrm>
        </p:spPr>
        <p:txBody>
          <a:bodyPr anchor="t"/>
          <a:lstStyle>
            <a:lvl1pPr algn="l">
              <a:defRPr sz="4000" b="0" cap="all">
                <a:solidFill>
                  <a:schemeClr val="tx1"/>
                </a:solidFill>
                <a:latin typeface="Mazda Type Medium" panose="01000000000000000000" pitchFamily="2" charset="0"/>
              </a:defRPr>
            </a:lvl1pPr>
          </a:lstStyle>
          <a:p>
            <a:r>
              <a:rPr lang="ja-JP" altLang="en-US" dirty="0" smtClean="0">
                <a:latin typeface="Mazda Type Medium" panose="01000000000000000000" pitchFamily="2" charset="0"/>
              </a:rPr>
              <a:t>こころとからだのセルフケア　</a:t>
            </a:r>
            <a:r>
              <a:rPr lang="en-US" altLang="ja-JP" dirty="0" smtClean="0">
                <a:latin typeface="Mazda Type Medium" panose="01000000000000000000" pitchFamily="2" charset="0"/>
              </a:rPr>
              <a:t>2020</a:t>
            </a:r>
            <a:endParaRPr lang="ja-JP" altLang="en-US" dirty="0"/>
          </a:p>
        </p:txBody>
      </p:sp>
      <p:sp>
        <p:nvSpPr>
          <p:cNvPr id="5" name="テキスト プレースホルダ 4"/>
          <p:cNvSpPr>
            <a:spLocks noGrp="1"/>
          </p:cNvSpPr>
          <p:nvPr>
            <p:ph type="body" sz="quarter" idx="10"/>
          </p:nvPr>
        </p:nvSpPr>
        <p:spPr>
          <a:xfrm>
            <a:off x="8890905" y="511629"/>
            <a:ext cx="3618000" cy="5778000"/>
          </a:xfrm>
        </p:spPr>
        <p:txBody>
          <a:bodyPr lIns="162000" tIns="144000" bIns="144000"/>
          <a:lstStyle>
            <a:lvl1pPr marL="0" indent="0" algn="l" eaLnBrk="1" latinLnBrk="0" hangingPunct="1">
              <a:lnSpc>
                <a:spcPct val="120000"/>
              </a:lnSpc>
              <a:spcBef>
                <a:spcPts val="0"/>
              </a:spcBef>
              <a:buNone/>
              <a:defRPr sz="1400"/>
            </a:lvl1pPr>
          </a:lstStyle>
          <a:p>
            <a:pPr lvl="0"/>
            <a:r>
              <a:rPr lang="ja-JP" altLang="en-US" dirty="0" smtClean="0"/>
              <a:t>マスタ テキストの書式設定</a:t>
            </a:r>
          </a:p>
        </p:txBody>
      </p:sp>
    </p:spTree>
    <p:extLst>
      <p:ext uri="{BB962C8B-B14F-4D97-AF65-F5344CB8AC3E}">
        <p14:creationId xmlns:p14="http://schemas.microsoft.com/office/powerpoint/2010/main" val="2108886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タイトル付きの図">
    <p:spTree>
      <p:nvGrpSpPr>
        <p:cNvPr id="1" name=""/>
        <p:cNvGrpSpPr/>
        <p:nvPr/>
      </p:nvGrpSpPr>
      <p:grpSpPr>
        <a:xfrm>
          <a:off x="0" y="0"/>
          <a:ext cx="0" cy="0"/>
          <a:chOff x="0" y="0"/>
          <a:chExt cx="0" cy="0"/>
        </a:xfrm>
      </p:grpSpPr>
      <p:pic>
        <p:nvPicPr>
          <p:cNvPr id="7" name="Picture 6" descr="b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239625" cy="756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タイトル 9"/>
          <p:cNvSpPr txBox="1">
            <a:spLocks/>
          </p:cNvSpPr>
          <p:nvPr userDrawn="1"/>
        </p:nvSpPr>
        <p:spPr bwMode="auto">
          <a:xfrm>
            <a:off x="0" y="0"/>
            <a:ext cx="122380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ja-JP" altLang="en-US">
                <a:solidFill>
                  <a:schemeClr val="bg1"/>
                </a:solidFill>
              </a:rPr>
              <a:t>マスタ タイトルの書式設定</a:t>
            </a:r>
          </a:p>
        </p:txBody>
      </p:sp>
      <p:sp>
        <p:nvSpPr>
          <p:cNvPr id="2" name="タイトル 1"/>
          <p:cNvSpPr>
            <a:spLocks noGrp="1"/>
          </p:cNvSpPr>
          <p:nvPr>
            <p:ph type="title"/>
          </p:nvPr>
        </p:nvSpPr>
        <p:spPr>
          <a:xfrm>
            <a:off x="246814" y="4922056"/>
            <a:ext cx="8358246" cy="530225"/>
          </a:xfrm>
        </p:spPr>
        <p:txBody>
          <a:bodyPr anchor="b"/>
          <a:lstStyle>
            <a:lvl1pPr algn="l">
              <a:defRPr sz="2000" b="1">
                <a:solidFill>
                  <a:schemeClr val="tx1"/>
                </a:solidFill>
              </a:defRPr>
            </a:lvl1pPr>
          </a:lstStyle>
          <a:p>
            <a:r>
              <a:rPr lang="ja-JP" altLang="en-US" dirty="0" smtClean="0"/>
              <a:t>マスタ タイトルの書式設定</a:t>
            </a:r>
            <a:endParaRPr lang="ja-JP" altLang="en-US" dirty="0"/>
          </a:p>
        </p:txBody>
      </p:sp>
      <p:sp>
        <p:nvSpPr>
          <p:cNvPr id="3" name="図プレースホルダ 2"/>
          <p:cNvSpPr>
            <a:spLocks noGrp="1"/>
          </p:cNvSpPr>
          <p:nvPr>
            <p:ph type="pic" idx="1"/>
          </p:nvPr>
        </p:nvSpPr>
        <p:spPr>
          <a:xfrm>
            <a:off x="246814" y="635776"/>
            <a:ext cx="8358246" cy="421484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246814" y="5452281"/>
            <a:ext cx="8358246" cy="7524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dirty="0" smtClean="0"/>
              <a:t>マスタ テキストの書式設定</a:t>
            </a:r>
          </a:p>
        </p:txBody>
      </p:sp>
      <p:sp>
        <p:nvSpPr>
          <p:cNvPr id="6" name="テキスト プレースホルダ 4"/>
          <p:cNvSpPr>
            <a:spLocks noGrp="1"/>
          </p:cNvSpPr>
          <p:nvPr>
            <p:ph type="body" sz="quarter" idx="10"/>
          </p:nvPr>
        </p:nvSpPr>
        <p:spPr>
          <a:xfrm>
            <a:off x="8890905" y="511629"/>
            <a:ext cx="3618000" cy="5778000"/>
          </a:xfrm>
        </p:spPr>
        <p:txBody>
          <a:bodyPr lIns="162000" tIns="144000" bIns="144000"/>
          <a:lstStyle>
            <a:lvl1pPr marL="0" indent="0" algn="l" eaLnBrk="1" latinLnBrk="0" hangingPunct="1">
              <a:lnSpc>
                <a:spcPct val="120000"/>
              </a:lnSpc>
              <a:spcBef>
                <a:spcPts val="0"/>
              </a:spcBef>
              <a:buNone/>
              <a:defRPr sz="1400"/>
            </a:lvl1pPr>
          </a:lstStyle>
          <a:p>
            <a:pPr lvl="0"/>
            <a:r>
              <a:rPr lang="ja-JP" altLang="en-US" dirty="0" smtClean="0"/>
              <a:t>マスタ テキストの書式設定</a:t>
            </a:r>
          </a:p>
        </p:txBody>
      </p:sp>
    </p:spTree>
    <p:extLst>
      <p:ext uri="{BB962C8B-B14F-4D97-AF65-F5344CB8AC3E}">
        <p14:creationId xmlns:p14="http://schemas.microsoft.com/office/powerpoint/2010/main" val="1129566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1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12238038" cy="461963"/>
          </a:xfrm>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238125" y="749300"/>
            <a:ext cx="11715750" cy="648335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extLst>
      <p:ext uri="{BB962C8B-B14F-4D97-AF65-F5344CB8AC3E}">
        <p14:creationId xmlns:p14="http://schemas.microsoft.com/office/powerpoint/2010/main" val="41011098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318252" y="3636172"/>
            <a:ext cx="8286808" cy="16398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dirty="0" smtClean="0"/>
              <a:t>マスタ サブタイトルの書式設定</a:t>
            </a:r>
            <a:endParaRPr lang="ja-JP" altLang="en-US" dirty="0"/>
          </a:p>
        </p:txBody>
      </p:sp>
      <p:sp>
        <p:nvSpPr>
          <p:cNvPr id="10" name="タイトル 9"/>
          <p:cNvSpPr>
            <a:spLocks noGrp="1"/>
          </p:cNvSpPr>
          <p:nvPr>
            <p:ph type="title"/>
          </p:nvPr>
        </p:nvSpPr>
        <p:spPr/>
        <p:txBody>
          <a:bodyPr/>
          <a:lstStyle/>
          <a:p>
            <a:r>
              <a:rPr lang="ja-JP" altLang="en-US" dirty="0" smtClean="0"/>
              <a:t>マスタ タイトルの書式設定</a:t>
            </a:r>
            <a:endParaRPr lang="ja-JP" altLang="en-US" dirty="0"/>
          </a:p>
        </p:txBody>
      </p:sp>
      <p:sp>
        <p:nvSpPr>
          <p:cNvPr id="5" name="テキスト プレースホルダ 4"/>
          <p:cNvSpPr>
            <a:spLocks noGrp="1"/>
          </p:cNvSpPr>
          <p:nvPr>
            <p:ph type="body" sz="quarter" idx="10"/>
          </p:nvPr>
        </p:nvSpPr>
        <p:spPr>
          <a:xfrm>
            <a:off x="8890905" y="511629"/>
            <a:ext cx="3618000" cy="5778000"/>
          </a:xfrm>
        </p:spPr>
        <p:txBody>
          <a:bodyPr lIns="162000" tIns="144000" bIns="144000"/>
          <a:lstStyle>
            <a:lvl1pPr marL="0" indent="0" algn="l" eaLnBrk="1" latinLnBrk="0" hangingPunct="1">
              <a:lnSpc>
                <a:spcPct val="120000"/>
              </a:lnSpc>
              <a:spcBef>
                <a:spcPts val="0"/>
              </a:spcBef>
              <a:buNone/>
              <a:defRPr sz="1400"/>
            </a:lvl1pPr>
          </a:lstStyle>
          <a:p>
            <a:pPr lvl="0"/>
            <a:r>
              <a:rPr lang="ja-JP" altLang="en-US" dirty="0" smtClean="0"/>
              <a:t>マスタ テキストの書式設定</a:t>
            </a:r>
          </a:p>
        </p:txBody>
      </p:sp>
    </p:spTree>
    <p:extLst>
      <p:ext uri="{BB962C8B-B14F-4D97-AF65-F5344CB8AC3E}">
        <p14:creationId xmlns:p14="http://schemas.microsoft.com/office/powerpoint/2010/main" val="2109515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テキスト プレースホルダ 4"/>
          <p:cNvSpPr>
            <a:spLocks noGrp="1"/>
          </p:cNvSpPr>
          <p:nvPr>
            <p:ph type="body" sz="quarter" idx="10"/>
          </p:nvPr>
        </p:nvSpPr>
        <p:spPr>
          <a:xfrm>
            <a:off x="8890905" y="492900"/>
            <a:ext cx="3618000" cy="5778000"/>
          </a:xfrm>
        </p:spPr>
        <p:txBody>
          <a:bodyPr lIns="162000" tIns="144000" bIns="144000"/>
          <a:lstStyle>
            <a:lvl1pPr marL="0" indent="0" algn="l" eaLnBrk="1" latinLnBrk="0" hangingPunct="1">
              <a:lnSpc>
                <a:spcPct val="120000"/>
              </a:lnSpc>
              <a:spcBef>
                <a:spcPts val="0"/>
              </a:spcBef>
              <a:buNone/>
              <a:defRPr sz="1400"/>
            </a:lvl1pPr>
          </a:lstStyle>
          <a:p>
            <a:pPr lvl="0"/>
            <a:r>
              <a:rPr lang="ja-JP" altLang="en-US" dirty="0" smtClean="0"/>
              <a:t>マスタ テキストの書式設定</a:t>
            </a:r>
          </a:p>
        </p:txBody>
      </p:sp>
    </p:spTree>
    <p:extLst>
      <p:ext uri="{BB962C8B-B14F-4D97-AF65-F5344CB8AC3E}">
        <p14:creationId xmlns:p14="http://schemas.microsoft.com/office/powerpoint/2010/main" val="230956967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セクション見出し">
    <p:spTree>
      <p:nvGrpSpPr>
        <p:cNvPr id="1" name=""/>
        <p:cNvGrpSpPr/>
        <p:nvPr/>
      </p:nvGrpSpPr>
      <p:grpSpPr>
        <a:xfrm>
          <a:off x="0" y="0"/>
          <a:ext cx="0" cy="0"/>
          <a:chOff x="0" y="0"/>
          <a:chExt cx="0" cy="0"/>
        </a:xfrm>
      </p:grpSpPr>
      <p:pic>
        <p:nvPicPr>
          <p:cNvPr id="6" name="Picture 6" descr="b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239625" cy="756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タイトル 9"/>
          <p:cNvSpPr txBox="1">
            <a:spLocks/>
          </p:cNvSpPr>
          <p:nvPr userDrawn="1"/>
        </p:nvSpPr>
        <p:spPr bwMode="auto">
          <a:xfrm>
            <a:off x="0" y="-9525"/>
            <a:ext cx="122380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ja-JP" altLang="en-US">
                <a:solidFill>
                  <a:schemeClr val="bg1"/>
                </a:solidFill>
              </a:rPr>
              <a:t>マスタ タイトルの書式設定</a:t>
            </a:r>
          </a:p>
        </p:txBody>
      </p:sp>
      <p:sp>
        <p:nvSpPr>
          <p:cNvPr id="2" name="タイトル 1"/>
          <p:cNvSpPr>
            <a:spLocks noGrp="1"/>
          </p:cNvSpPr>
          <p:nvPr>
            <p:ph type="title" hasCustomPrompt="1"/>
          </p:nvPr>
        </p:nvSpPr>
        <p:spPr>
          <a:xfrm>
            <a:off x="318252" y="3967952"/>
            <a:ext cx="8143932" cy="1273175"/>
          </a:xfrm>
        </p:spPr>
        <p:txBody>
          <a:bodyPr anchor="t"/>
          <a:lstStyle>
            <a:lvl1pPr algn="l">
              <a:defRPr sz="4000" b="1" cap="all">
                <a:solidFill>
                  <a:schemeClr val="tx1"/>
                </a:solidFill>
              </a:defRPr>
            </a:lvl1pPr>
          </a:lstStyle>
          <a:p>
            <a:r>
              <a:rPr lang="ja-JP" altLang="en-US" dirty="0" smtClean="0"/>
              <a:t>マスタ タイト</a:t>
            </a:r>
            <a:endParaRPr lang="ja-JP" altLang="en-US" dirty="0"/>
          </a:p>
        </p:txBody>
      </p:sp>
      <p:sp>
        <p:nvSpPr>
          <p:cNvPr id="3" name="テキスト プレースホルダ 2"/>
          <p:cNvSpPr>
            <a:spLocks noGrp="1"/>
          </p:cNvSpPr>
          <p:nvPr>
            <p:ph type="body" idx="1"/>
          </p:nvPr>
        </p:nvSpPr>
        <p:spPr>
          <a:xfrm>
            <a:off x="318252" y="2564602"/>
            <a:ext cx="8143932" cy="14033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dirty="0" smtClean="0"/>
              <a:t>マスタ テキストの書式設定</a:t>
            </a:r>
          </a:p>
        </p:txBody>
      </p:sp>
      <p:sp>
        <p:nvSpPr>
          <p:cNvPr id="5" name="テキスト プレースホルダ 4"/>
          <p:cNvSpPr>
            <a:spLocks noGrp="1"/>
          </p:cNvSpPr>
          <p:nvPr>
            <p:ph type="body" sz="quarter" idx="10"/>
          </p:nvPr>
        </p:nvSpPr>
        <p:spPr>
          <a:xfrm>
            <a:off x="8890905" y="511629"/>
            <a:ext cx="3618000" cy="5778000"/>
          </a:xfrm>
        </p:spPr>
        <p:txBody>
          <a:bodyPr lIns="162000" tIns="144000" bIns="144000"/>
          <a:lstStyle>
            <a:lvl1pPr marL="0" indent="0" algn="l" eaLnBrk="1" latinLnBrk="0" hangingPunct="1">
              <a:lnSpc>
                <a:spcPct val="120000"/>
              </a:lnSpc>
              <a:spcBef>
                <a:spcPts val="0"/>
              </a:spcBef>
              <a:buNone/>
              <a:defRPr sz="1400"/>
            </a:lvl1pPr>
          </a:lstStyle>
          <a:p>
            <a:pPr lvl="0"/>
            <a:r>
              <a:rPr lang="ja-JP" altLang="en-US" dirty="0" smtClean="0"/>
              <a:t>マスタ テキストの書式設定</a:t>
            </a:r>
          </a:p>
        </p:txBody>
      </p:sp>
    </p:spTree>
    <p:extLst>
      <p:ext uri="{BB962C8B-B14F-4D97-AF65-F5344CB8AC3E}">
        <p14:creationId xmlns:p14="http://schemas.microsoft.com/office/powerpoint/2010/main" val="2989818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318252" y="1850222"/>
            <a:ext cx="4065165" cy="306785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505273" y="1846241"/>
            <a:ext cx="4066315" cy="306785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10"/>
          </p:nvPr>
        </p:nvSpPr>
        <p:spPr>
          <a:xfrm>
            <a:off x="8890905" y="511629"/>
            <a:ext cx="3618000" cy="5778000"/>
          </a:xfrm>
        </p:spPr>
        <p:txBody>
          <a:bodyPr lIns="162000" tIns="144000" bIns="144000"/>
          <a:lstStyle>
            <a:lvl1pPr marL="0" indent="0" algn="l" eaLnBrk="1" latinLnBrk="0" hangingPunct="1">
              <a:lnSpc>
                <a:spcPct val="120000"/>
              </a:lnSpc>
              <a:spcBef>
                <a:spcPts val="0"/>
              </a:spcBef>
              <a:buNone/>
              <a:defRPr sz="1400"/>
            </a:lvl1pPr>
          </a:lstStyle>
          <a:p>
            <a:pPr lvl="0"/>
            <a:r>
              <a:rPr lang="ja-JP" altLang="en-US" dirty="0" smtClean="0"/>
              <a:t>マスタ テキストの書式設定</a:t>
            </a:r>
          </a:p>
        </p:txBody>
      </p:sp>
    </p:spTree>
    <p:extLst>
      <p:ext uri="{BB962C8B-B14F-4D97-AF65-F5344CB8AC3E}">
        <p14:creationId xmlns:p14="http://schemas.microsoft.com/office/powerpoint/2010/main" val="26341488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251513" y="1703073"/>
            <a:ext cx="4098620" cy="43922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251513" y="2230123"/>
            <a:ext cx="4098621" cy="271222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466355" y="1703073"/>
            <a:ext cx="4099785" cy="43922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466355" y="2230123"/>
            <a:ext cx="4099787" cy="271222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テキスト プレースホルダ 4"/>
          <p:cNvSpPr>
            <a:spLocks noGrp="1"/>
          </p:cNvSpPr>
          <p:nvPr>
            <p:ph type="body" sz="quarter" idx="10"/>
          </p:nvPr>
        </p:nvSpPr>
        <p:spPr>
          <a:xfrm>
            <a:off x="8890905" y="511629"/>
            <a:ext cx="3618000" cy="5778000"/>
          </a:xfrm>
        </p:spPr>
        <p:txBody>
          <a:bodyPr lIns="162000" tIns="144000" bIns="144000"/>
          <a:lstStyle>
            <a:lvl1pPr marL="0" indent="0" algn="l" eaLnBrk="1" latinLnBrk="0" hangingPunct="1">
              <a:lnSpc>
                <a:spcPct val="120000"/>
              </a:lnSpc>
              <a:spcBef>
                <a:spcPts val="0"/>
              </a:spcBef>
              <a:buNone/>
              <a:defRPr sz="1400"/>
            </a:lvl1pPr>
          </a:lstStyle>
          <a:p>
            <a:pPr lvl="0"/>
            <a:r>
              <a:rPr lang="ja-JP" altLang="en-US" dirty="0" smtClean="0"/>
              <a:t>マスタ テキストの書式設定</a:t>
            </a:r>
          </a:p>
        </p:txBody>
      </p:sp>
    </p:spTree>
    <p:extLst>
      <p:ext uri="{BB962C8B-B14F-4D97-AF65-F5344CB8AC3E}">
        <p14:creationId xmlns:p14="http://schemas.microsoft.com/office/powerpoint/2010/main" val="569906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テキスト プレースホルダ 4"/>
          <p:cNvSpPr>
            <a:spLocks noGrp="1"/>
          </p:cNvSpPr>
          <p:nvPr>
            <p:ph type="body" sz="quarter" idx="10"/>
          </p:nvPr>
        </p:nvSpPr>
        <p:spPr>
          <a:xfrm>
            <a:off x="8890905" y="511629"/>
            <a:ext cx="3618000" cy="5778000"/>
          </a:xfrm>
        </p:spPr>
        <p:txBody>
          <a:bodyPr lIns="162000" tIns="144000" bIns="144000"/>
          <a:lstStyle>
            <a:lvl1pPr marL="0" indent="0" algn="l" eaLnBrk="1" latinLnBrk="0" hangingPunct="1">
              <a:lnSpc>
                <a:spcPct val="120000"/>
              </a:lnSpc>
              <a:spcBef>
                <a:spcPts val="0"/>
              </a:spcBef>
              <a:buNone/>
              <a:defRPr sz="1400"/>
            </a:lvl1pPr>
          </a:lstStyle>
          <a:p>
            <a:pPr lvl="0"/>
            <a:r>
              <a:rPr lang="ja-JP" altLang="en-US" dirty="0" smtClean="0"/>
              <a:t>マスタ テキストの書式設定</a:t>
            </a:r>
          </a:p>
        </p:txBody>
      </p:sp>
    </p:spTree>
    <p:extLst>
      <p:ext uri="{BB962C8B-B14F-4D97-AF65-F5344CB8AC3E}">
        <p14:creationId xmlns:p14="http://schemas.microsoft.com/office/powerpoint/2010/main" val="1549103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5" name="タイトル 9"/>
          <p:cNvSpPr>
            <a:spLocks noGrp="1"/>
          </p:cNvSpPr>
          <p:nvPr>
            <p:ph type="title"/>
          </p:nvPr>
        </p:nvSpPr>
        <p:spPr>
          <a:xfrm>
            <a:off x="0" y="0"/>
            <a:ext cx="12635345" cy="391886"/>
          </a:xfrm>
        </p:spPr>
        <p:txBody>
          <a:bodyPr/>
          <a:lstStyle/>
          <a:p>
            <a:r>
              <a:rPr lang="ja-JP" altLang="en-US" smtClean="0"/>
              <a:t>マスタ タイトルの書式設定</a:t>
            </a:r>
            <a:endParaRPr lang="ja-JP" altLang="en-US"/>
          </a:p>
        </p:txBody>
      </p:sp>
      <p:sp>
        <p:nvSpPr>
          <p:cNvPr id="3" name="テキスト プレースホルダ 4"/>
          <p:cNvSpPr>
            <a:spLocks noGrp="1"/>
          </p:cNvSpPr>
          <p:nvPr>
            <p:ph type="body" sz="quarter" idx="10"/>
          </p:nvPr>
        </p:nvSpPr>
        <p:spPr>
          <a:xfrm>
            <a:off x="8890905" y="511629"/>
            <a:ext cx="3618000" cy="5778000"/>
          </a:xfrm>
        </p:spPr>
        <p:txBody>
          <a:bodyPr lIns="162000" tIns="144000" bIns="144000"/>
          <a:lstStyle>
            <a:lvl1pPr marL="0" indent="0" algn="l" eaLnBrk="1" latinLnBrk="0" hangingPunct="1">
              <a:lnSpc>
                <a:spcPct val="120000"/>
              </a:lnSpc>
              <a:spcBef>
                <a:spcPts val="0"/>
              </a:spcBef>
              <a:buNone/>
              <a:defRPr sz="1400"/>
            </a:lvl1pPr>
          </a:lstStyle>
          <a:p>
            <a:pPr lvl="0"/>
            <a:r>
              <a:rPr lang="ja-JP" altLang="en-US" dirty="0" smtClean="0"/>
              <a:t>マスタ テキストの書式設定</a:t>
            </a:r>
          </a:p>
        </p:txBody>
      </p:sp>
    </p:spTree>
    <p:extLst>
      <p:ext uri="{BB962C8B-B14F-4D97-AF65-F5344CB8AC3E}">
        <p14:creationId xmlns:p14="http://schemas.microsoft.com/office/powerpoint/2010/main" val="30422669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タイトル付きのコンテンツ">
    <p:spTree>
      <p:nvGrpSpPr>
        <p:cNvPr id="1" name=""/>
        <p:cNvGrpSpPr/>
        <p:nvPr/>
      </p:nvGrpSpPr>
      <p:grpSpPr>
        <a:xfrm>
          <a:off x="0" y="0"/>
          <a:ext cx="0" cy="0"/>
          <a:chOff x="0" y="0"/>
          <a:chExt cx="0" cy="0"/>
        </a:xfrm>
      </p:grpSpPr>
      <p:pic>
        <p:nvPicPr>
          <p:cNvPr id="7" name="Picture 6" descr="b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239625" cy="756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タイトル 9"/>
          <p:cNvSpPr txBox="1">
            <a:spLocks/>
          </p:cNvSpPr>
          <p:nvPr userDrawn="1"/>
        </p:nvSpPr>
        <p:spPr bwMode="auto">
          <a:xfrm>
            <a:off x="0" y="0"/>
            <a:ext cx="122380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kumimoji="1">
                <a:solidFill>
                  <a:schemeClr val="tx1"/>
                </a:solidFill>
                <a:latin typeface="Arial" charset="0"/>
                <a:ea typeface="ＭＳ Ｐゴシック" pitchFamily="50" charset="-128"/>
              </a:defRPr>
            </a:lvl1pPr>
            <a:lvl2pPr marL="742950" indent="-285750">
              <a:defRPr kumimoji="1">
                <a:solidFill>
                  <a:schemeClr val="tx1"/>
                </a:solidFill>
                <a:latin typeface="Arial" charset="0"/>
                <a:ea typeface="ＭＳ Ｐゴシック" pitchFamily="50" charset="-128"/>
              </a:defRPr>
            </a:lvl2pPr>
            <a:lvl3pPr marL="1143000" indent="-228600">
              <a:defRPr kumimoji="1">
                <a:solidFill>
                  <a:schemeClr val="tx1"/>
                </a:solidFill>
                <a:latin typeface="Arial" charset="0"/>
                <a:ea typeface="ＭＳ Ｐゴシック" pitchFamily="50" charset="-128"/>
              </a:defRPr>
            </a:lvl3pPr>
            <a:lvl4pPr marL="1600200" indent="-228600">
              <a:defRPr kumimoji="1">
                <a:solidFill>
                  <a:schemeClr val="tx1"/>
                </a:solidFill>
                <a:latin typeface="Arial" charset="0"/>
                <a:ea typeface="ＭＳ Ｐゴシック" pitchFamily="50" charset="-128"/>
              </a:defRPr>
            </a:lvl4pPr>
            <a:lvl5pPr marL="2057400" indent="-22860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ja-JP" altLang="en-US">
                <a:solidFill>
                  <a:schemeClr val="bg1"/>
                </a:solidFill>
              </a:rPr>
              <a:t>マスタ タイトルの書式設定</a:t>
            </a:r>
          </a:p>
        </p:txBody>
      </p:sp>
      <p:sp>
        <p:nvSpPr>
          <p:cNvPr id="2" name="タイトル 1"/>
          <p:cNvSpPr>
            <a:spLocks noGrp="1"/>
          </p:cNvSpPr>
          <p:nvPr>
            <p:ph type="title"/>
          </p:nvPr>
        </p:nvSpPr>
        <p:spPr>
          <a:xfrm>
            <a:off x="318252" y="629392"/>
            <a:ext cx="2985130" cy="1087437"/>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461523" y="629392"/>
            <a:ext cx="5072098" cy="54752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テキスト プレースホルダ 3"/>
          <p:cNvSpPr>
            <a:spLocks noGrp="1"/>
          </p:cNvSpPr>
          <p:nvPr>
            <p:ph type="body" sz="half" idx="2"/>
          </p:nvPr>
        </p:nvSpPr>
        <p:spPr>
          <a:xfrm>
            <a:off x="318252" y="1716829"/>
            <a:ext cx="2985130" cy="43878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6" name="テキスト プレースホルダ 4"/>
          <p:cNvSpPr>
            <a:spLocks noGrp="1"/>
          </p:cNvSpPr>
          <p:nvPr>
            <p:ph type="body" sz="quarter" idx="10"/>
          </p:nvPr>
        </p:nvSpPr>
        <p:spPr>
          <a:xfrm>
            <a:off x="8890905" y="511629"/>
            <a:ext cx="3618000" cy="5778000"/>
          </a:xfrm>
        </p:spPr>
        <p:txBody>
          <a:bodyPr lIns="162000" tIns="144000" bIns="144000"/>
          <a:lstStyle>
            <a:lvl1pPr marL="0" indent="0" algn="l" eaLnBrk="1" latinLnBrk="0" hangingPunct="1">
              <a:lnSpc>
                <a:spcPct val="120000"/>
              </a:lnSpc>
              <a:spcBef>
                <a:spcPts val="0"/>
              </a:spcBef>
              <a:buNone/>
              <a:defRPr sz="1400"/>
            </a:lvl1pPr>
          </a:lstStyle>
          <a:p>
            <a:pPr lvl="0"/>
            <a:r>
              <a:rPr lang="ja-JP" altLang="en-US" dirty="0" smtClean="0"/>
              <a:t>マスタ テキストの書式設定</a:t>
            </a:r>
          </a:p>
        </p:txBody>
      </p:sp>
    </p:spTree>
    <p:extLst>
      <p:ext uri="{BB962C8B-B14F-4D97-AF65-F5344CB8AC3E}">
        <p14:creationId xmlns:p14="http://schemas.microsoft.com/office/powerpoint/2010/main" val="1989136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b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12239625" cy="756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0" y="0"/>
            <a:ext cx="122380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8" name="Rectangle 3"/>
          <p:cNvSpPr>
            <a:spLocks noGrp="1" noChangeArrowheads="1"/>
          </p:cNvSpPr>
          <p:nvPr>
            <p:ph type="body" idx="1"/>
          </p:nvPr>
        </p:nvSpPr>
        <p:spPr bwMode="auto">
          <a:xfrm>
            <a:off x="238125" y="749300"/>
            <a:ext cx="11715750" cy="648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Tree>
  </p:cSld>
  <p:clrMap bg1="lt1" tx1="dk1" bg2="lt2" tx2="dk2" accent1="accent1" accent2="accent2" accent3="accent3" accent4="accent4" accent5="accent5" accent6="accent6" hlink="hlink" folHlink="folHlink"/>
  <p:sldLayoutIdLst>
    <p:sldLayoutId id="2147483850" r:id="rId1"/>
    <p:sldLayoutId id="2147483838" r:id="rId2"/>
    <p:sldLayoutId id="2147483839" r:id="rId3"/>
    <p:sldLayoutId id="2147483846" r:id="rId4"/>
    <p:sldLayoutId id="2147483840" r:id="rId5"/>
    <p:sldLayoutId id="2147483841" r:id="rId6"/>
    <p:sldLayoutId id="2147483842" r:id="rId7"/>
    <p:sldLayoutId id="2147483843" r:id="rId8"/>
    <p:sldLayoutId id="2147483847" r:id="rId9"/>
    <p:sldLayoutId id="2147483848" r:id="rId10"/>
    <p:sldLayoutId id="2147483845" r:id="rId11"/>
  </p:sldLayoutIdLst>
  <p:txStyles>
    <p:titleStyle>
      <a:lvl1pPr algn="l" rtl="0" eaLnBrk="0" fontAlgn="base" hangingPunct="0">
        <a:spcBef>
          <a:spcPct val="0"/>
        </a:spcBef>
        <a:spcAft>
          <a:spcPct val="0"/>
        </a:spcAft>
        <a:defRPr kumimoji="1">
          <a:solidFill>
            <a:schemeClr val="bg1"/>
          </a:solidFill>
          <a:latin typeface="+mj-lt"/>
          <a:ea typeface="+mj-ea"/>
          <a:cs typeface="+mj-cs"/>
        </a:defRPr>
      </a:lvl1pPr>
      <a:lvl2pPr algn="l" rtl="0" eaLnBrk="0" fontAlgn="base" hangingPunct="0">
        <a:spcBef>
          <a:spcPct val="0"/>
        </a:spcBef>
        <a:spcAft>
          <a:spcPct val="0"/>
        </a:spcAft>
        <a:defRPr kumimoji="1">
          <a:solidFill>
            <a:schemeClr val="bg1"/>
          </a:solidFill>
          <a:latin typeface="Arial" charset="0"/>
          <a:ea typeface="ＭＳ Ｐゴシック" pitchFamily="50" charset="-128"/>
        </a:defRPr>
      </a:lvl2pPr>
      <a:lvl3pPr algn="l" rtl="0" eaLnBrk="0" fontAlgn="base" hangingPunct="0">
        <a:spcBef>
          <a:spcPct val="0"/>
        </a:spcBef>
        <a:spcAft>
          <a:spcPct val="0"/>
        </a:spcAft>
        <a:defRPr kumimoji="1">
          <a:solidFill>
            <a:schemeClr val="bg1"/>
          </a:solidFill>
          <a:latin typeface="Arial" charset="0"/>
          <a:ea typeface="ＭＳ Ｐゴシック" pitchFamily="50" charset="-128"/>
        </a:defRPr>
      </a:lvl3pPr>
      <a:lvl4pPr algn="l" rtl="0" eaLnBrk="0" fontAlgn="base" hangingPunct="0">
        <a:spcBef>
          <a:spcPct val="0"/>
        </a:spcBef>
        <a:spcAft>
          <a:spcPct val="0"/>
        </a:spcAft>
        <a:defRPr kumimoji="1">
          <a:solidFill>
            <a:schemeClr val="bg1"/>
          </a:solidFill>
          <a:latin typeface="Arial" charset="0"/>
          <a:ea typeface="ＭＳ Ｐゴシック" pitchFamily="50" charset="-128"/>
        </a:defRPr>
      </a:lvl4pPr>
      <a:lvl5pPr algn="l" rtl="0" eaLnBrk="0" fontAlgn="base" hangingPunct="0">
        <a:spcBef>
          <a:spcPct val="0"/>
        </a:spcBef>
        <a:spcAft>
          <a:spcPct val="0"/>
        </a:spcAft>
        <a:defRPr kumimoji="1">
          <a:solidFill>
            <a:schemeClr val="bg1"/>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11.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9.xml"/><Relationship Id="rId1" Type="http://schemas.openxmlformats.org/officeDocument/2006/relationships/slideLayout" Target="../slideLayouts/slideLayout11.xml"/><Relationship Id="rId4" Type="http://schemas.openxmlformats.org/officeDocument/2006/relationships/image" Target="../media/image5.emf"/></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1.xml"/><Relationship Id="rId1" Type="http://schemas.openxmlformats.org/officeDocument/2006/relationships/slideLayout" Target="../slideLayouts/slideLayout11.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s://imacococare.net/mindfulness_1/" TargetMode="External"/><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1.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11.xml"/><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mctq.jp/" TargetMode="External"/><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hyperlink" Target="http://www.health.mazda.co.jp/pub/hpc/15_fall-prevention/15_main.html" TargetMode="External"/><Relationship Id="rId2" Type="http://schemas.openxmlformats.org/officeDocument/2006/relationships/notesSlide" Target="../notesSlides/notesSlide28.xml"/><Relationship Id="rId1" Type="http://schemas.openxmlformats.org/officeDocument/2006/relationships/slideLayout" Target="../slideLayouts/slideLayout11.xml"/><Relationship Id="rId5" Type="http://schemas.openxmlformats.org/officeDocument/2006/relationships/image" Target="../media/image10.png"/><Relationship Id="rId4" Type="http://schemas.openxmlformats.org/officeDocument/2006/relationships/hyperlink" Target="http://www.health.mazda.co.jp/pub/hpc/03_exercise/03_strech.html" TargetMode="External"/></Relationships>
</file>

<file path=ppt/slides/_rels/slide32.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hyperlink" Target="https://lbp4u.com/koredake/" TargetMode="External"/><Relationship Id="rId7" Type="http://schemas.openxmlformats.org/officeDocument/2006/relationships/diagramColors" Target="../diagrams/colors3.xml"/><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16.png"/></Relationships>
</file>

<file path=ppt/slides/_rels/slide3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0.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2.xml"/><Relationship Id="rId1" Type="http://schemas.openxmlformats.org/officeDocument/2006/relationships/slideLayout" Target="../slideLayouts/slideLayout1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サブタイトル 22"/>
          <p:cNvSpPr>
            <a:spLocks noGrp="1"/>
          </p:cNvSpPr>
          <p:nvPr>
            <p:ph type="subTitle" idx="1"/>
          </p:nvPr>
        </p:nvSpPr>
        <p:spPr/>
        <p:txBody>
          <a:bodyPr lIns="360000" tIns="360000" rIns="360000" bIns="360000"/>
          <a:lstStyle/>
          <a:p>
            <a:pPr algn="l"/>
            <a:r>
              <a:rPr lang="ja-JP" altLang="en-US" dirty="0" smtClean="0">
                <a:latin typeface="Meiryo UI" panose="020B0604030504040204" pitchFamily="50" charset="-128"/>
                <a:ea typeface="Meiryo UI" panose="020B0604030504040204" pitchFamily="50" charset="-128"/>
                <a:cs typeface="源真ゴシックP Regular" panose="020B0302020203020207" pitchFamily="50" charset="-128"/>
              </a:rPr>
              <a:t>こころとからだのセルフケア</a:t>
            </a:r>
            <a:r>
              <a:rPr lang="en-US" altLang="ja-JP" dirty="0" smtClean="0">
                <a:latin typeface="Meiryo UI" panose="020B0604030504040204" pitchFamily="50" charset="-128"/>
                <a:ea typeface="Meiryo UI" panose="020B0604030504040204" pitchFamily="50" charset="-128"/>
                <a:cs typeface="源真ゴシックP Regular" panose="020B0302020203020207" pitchFamily="50" charset="-128"/>
              </a:rPr>
              <a:t>2020</a:t>
            </a:r>
            <a:endParaRPr kumimoji="1" lang="en-US" altLang="ja-JP" dirty="0">
              <a:latin typeface="Meiryo UI" panose="020B0604030504040204" pitchFamily="50" charset="-128"/>
              <a:ea typeface="Meiryo UI" panose="020B0604030504040204" pitchFamily="50" charset="-128"/>
              <a:cs typeface="源真ゴシックP Regular" panose="020B0302020203020207" pitchFamily="50" charset="-128"/>
            </a:endParaRPr>
          </a:p>
          <a:p>
            <a:pPr algn="l"/>
            <a:r>
              <a:rPr lang="en-US" altLang="ja-JP" sz="2800" dirty="0" err="1" smtClean="0">
                <a:latin typeface="Meiryo UI" panose="020B0604030504040204" pitchFamily="50" charset="-128"/>
                <a:ea typeface="Meiryo UI" panose="020B0604030504040204" pitchFamily="50" charset="-128"/>
                <a:cs typeface="源真ゴシックP Regular" panose="020B0302020203020207" pitchFamily="50" charset="-128"/>
              </a:rPr>
              <a:t>xxxxxxxx</a:t>
            </a:r>
            <a:r>
              <a:rPr lang="ja-JP" altLang="en-US" sz="2800" dirty="0" smtClean="0">
                <a:latin typeface="Meiryo UI" panose="020B0604030504040204" pitchFamily="50" charset="-128"/>
                <a:ea typeface="Meiryo UI" panose="020B0604030504040204" pitchFamily="50" charset="-128"/>
                <a:cs typeface="源真ゴシックP Regular" panose="020B0302020203020207" pitchFamily="50" charset="-128"/>
              </a:rPr>
              <a:t>部  健康</a:t>
            </a:r>
            <a:r>
              <a:rPr lang="en-US" altLang="ja-JP" sz="2800" dirty="0" smtClean="0">
                <a:latin typeface="Meiryo UI" panose="020B0604030504040204" pitchFamily="50" charset="-128"/>
                <a:ea typeface="Meiryo UI" panose="020B0604030504040204" pitchFamily="50" charset="-128"/>
                <a:cs typeface="源真ゴシックP Regular" panose="020B0302020203020207" pitchFamily="50" charset="-128"/>
              </a:rPr>
              <a:t>xxx</a:t>
            </a:r>
            <a:r>
              <a:rPr lang="ja-JP" altLang="en-US" sz="2800" dirty="0" smtClean="0">
                <a:latin typeface="Meiryo UI" panose="020B0604030504040204" pitchFamily="50" charset="-128"/>
                <a:ea typeface="Meiryo UI" panose="020B0604030504040204" pitchFamily="50" charset="-128"/>
                <a:cs typeface="源真ゴシックP Regular" panose="020B0302020203020207" pitchFamily="50" charset="-128"/>
              </a:rPr>
              <a:t>センター</a:t>
            </a:r>
            <a:endParaRPr kumimoji="1" lang="ja-JP" altLang="en-US" sz="2800" dirty="0">
              <a:latin typeface="Meiryo UI" panose="020B0604030504040204" pitchFamily="50" charset="-128"/>
              <a:ea typeface="Meiryo UI" panose="020B0604030504040204" pitchFamily="50" charset="-128"/>
              <a:cs typeface="源真ゴシックP Regular" panose="020B0302020203020207" pitchFamily="50" charset="-128"/>
            </a:endParaRPr>
          </a:p>
        </p:txBody>
      </p:sp>
      <p:sp>
        <p:nvSpPr>
          <p:cNvPr id="22" name="タイトル 21"/>
          <p:cNvSpPr>
            <a:spLocks noGrp="1"/>
          </p:cNvSpPr>
          <p:nvPr>
            <p:ph type="title"/>
          </p:nvPr>
        </p:nvSpPr>
        <p:spPr/>
        <p:txBody>
          <a:bodyPr/>
          <a:lstStyle/>
          <a:p>
            <a:r>
              <a:rPr kumimoji="1" lang="ja-JP" altLang="en-US" dirty="0" smtClean="0">
                <a:latin typeface="Meiryo UI" panose="020B0604030504040204" pitchFamily="50" charset="-128"/>
                <a:ea typeface="Meiryo UI" panose="020B0604030504040204" pitchFamily="50" charset="-128"/>
                <a:cs typeface="源真ゴシックP Regular" panose="020B0302020203020207" pitchFamily="50" charset="-128"/>
              </a:rPr>
              <a:t>こころとからだのセルフケア　</a:t>
            </a:r>
            <a:r>
              <a:rPr lang="en-US" altLang="ja-JP" dirty="0">
                <a:latin typeface="Meiryo UI" panose="020B0604030504040204" pitchFamily="50" charset="-128"/>
                <a:ea typeface="Meiryo UI" panose="020B0604030504040204" pitchFamily="50" charset="-128"/>
                <a:cs typeface="源真ゴシックP Regular" panose="020B0302020203020207" pitchFamily="50" charset="-128"/>
              </a:rPr>
              <a:t>2020</a:t>
            </a:r>
            <a:r>
              <a:rPr kumimoji="1" lang="ja-JP" altLang="en-US" dirty="0" smtClean="0">
                <a:latin typeface="Meiryo UI" panose="020B0604030504040204" pitchFamily="50" charset="-128"/>
                <a:ea typeface="Meiryo UI" panose="020B0604030504040204" pitchFamily="50" charset="-128"/>
                <a:cs typeface="源真ゴシックP Regular" panose="020B0302020203020207" pitchFamily="50" charset="-128"/>
              </a:rPr>
              <a:t>年</a:t>
            </a:r>
            <a:endParaRPr kumimoji="1" lang="ja-JP" altLang="en-US" dirty="0">
              <a:latin typeface="Meiryo UI" panose="020B0604030504040204" pitchFamily="50" charset="-128"/>
              <a:ea typeface="Meiryo UI" panose="020B0604030504040204" pitchFamily="50" charset="-128"/>
              <a:cs typeface="源真ゴシックP Regular" panose="020B0302020203020207" pitchFamily="50" charset="-128"/>
            </a:endParaRPr>
          </a:p>
        </p:txBody>
      </p:sp>
    </p:spTree>
    <p:extLst>
      <p:ext uri="{BB962C8B-B14F-4D97-AF65-F5344CB8AC3E}">
        <p14:creationId xmlns:p14="http://schemas.microsoft.com/office/powerpoint/2010/main" val="38317818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２．セルフケア～こころを整える～</a:t>
            </a:r>
          </a:p>
        </p:txBody>
      </p:sp>
      <p:sp>
        <p:nvSpPr>
          <p:cNvPr id="23" name="サブタイトル 22"/>
          <p:cNvSpPr>
            <a:spLocks noGrp="1"/>
          </p:cNvSpPr>
          <p:nvPr>
            <p:ph idx="1"/>
          </p:nvPr>
        </p:nvSpPr>
        <p:spPr/>
        <p:txBody>
          <a:bodyPr lIns="360000" tIns="360000" rIns="360000" bIns="360000"/>
          <a:lstStyle/>
          <a:p>
            <a:pPr marL="0" indent="0" algn="l">
              <a:buNone/>
            </a:pPr>
            <a:r>
              <a:rPr lang="ja-JP" altLang="en-US" sz="28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こころを整える方法</a:t>
            </a:r>
            <a:endParaRPr lang="en-US" altLang="ja-JP" sz="28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lgn="l">
              <a:buNone/>
            </a:pPr>
            <a:endParaRPr lang="en-US" altLang="ja-JP" sz="28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lgn="l">
              <a:buNone/>
            </a:pPr>
            <a:endParaRPr lang="en-US" altLang="ja-JP" sz="28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▶新しい働き方をするうえでの　　　　　　　　　</a:t>
            </a: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こころを整える呼吸法　　　　　　　　　　　　</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コミュニケーション</a:t>
            </a: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pic>
        <p:nvPicPr>
          <p:cNvPr id="2" name="図 1"/>
          <p:cNvPicPr>
            <a:picLocks noChangeAspect="1"/>
          </p:cNvPicPr>
          <p:nvPr/>
        </p:nvPicPr>
        <p:blipFill>
          <a:blip r:embed="rId3"/>
          <a:stretch>
            <a:fillRect/>
          </a:stretch>
        </p:blipFill>
        <p:spPr>
          <a:xfrm>
            <a:off x="1872134" y="3852639"/>
            <a:ext cx="3240360" cy="2192387"/>
          </a:xfrm>
          <a:prstGeom prst="rect">
            <a:avLst/>
          </a:prstGeom>
        </p:spPr>
      </p:pic>
      <p:pic>
        <p:nvPicPr>
          <p:cNvPr id="6" name="図 5"/>
          <p:cNvPicPr/>
          <p:nvPr/>
        </p:nvPicPr>
        <p:blipFill>
          <a:blip r:embed="rId4">
            <a:extLst>
              <a:ext uri="{28A0092B-C50C-407E-A947-70E740481C1C}">
                <a14:useLocalDpi xmlns:a14="http://schemas.microsoft.com/office/drawing/2010/main" val="0"/>
              </a:ext>
            </a:extLst>
          </a:blip>
          <a:srcRect/>
          <a:stretch>
            <a:fillRect/>
          </a:stretch>
        </p:blipFill>
        <p:spPr bwMode="auto">
          <a:xfrm>
            <a:off x="8352854" y="3708623"/>
            <a:ext cx="2736304" cy="2089659"/>
          </a:xfrm>
          <a:prstGeom prst="rect">
            <a:avLst/>
          </a:prstGeom>
          <a:noFill/>
          <a:ln>
            <a:noFill/>
          </a:ln>
        </p:spPr>
      </p:pic>
    </p:spTree>
    <p:extLst>
      <p:ext uri="{BB962C8B-B14F-4D97-AF65-F5344CB8AC3E}">
        <p14:creationId xmlns:p14="http://schemas.microsoft.com/office/powerpoint/2010/main" val="39267145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２．セルフケア～こころを整える～</a:t>
            </a:r>
          </a:p>
        </p:txBody>
      </p:sp>
      <p:sp>
        <p:nvSpPr>
          <p:cNvPr id="23" name="サブタイトル 22"/>
          <p:cNvSpPr>
            <a:spLocks noGrp="1"/>
          </p:cNvSpPr>
          <p:nvPr>
            <p:ph idx="1"/>
          </p:nvPr>
        </p:nvSpPr>
        <p:spPr/>
        <p:txBody>
          <a:bodyPr lIns="360000" tIns="360000" rIns="360000" bIns="360000"/>
          <a:lstStyle/>
          <a:p>
            <a:pPr algn="l"/>
            <a:endParaRPr lang="en-US" altLang="ja-JP" u="sng" dirty="0" smtClean="0">
              <a:latin typeface="Meiryo UI" panose="020B0604030504040204" pitchFamily="50" charset="-128"/>
              <a:ea typeface="Meiryo UI" panose="020B0604030504040204" pitchFamily="50" charset="-128"/>
              <a:cs typeface="源真ゴシックP Regular" panose="020B0302020203020207" pitchFamily="50" charset="-128"/>
            </a:endParaRPr>
          </a:p>
          <a:p>
            <a:pPr algn="l"/>
            <a:endParaRPr lang="en-US" altLang="ja-JP" u="sng" dirty="0">
              <a:latin typeface="Meiryo UI" panose="020B0604030504040204" pitchFamily="50" charset="-128"/>
              <a:ea typeface="Meiryo UI" panose="020B0604030504040204" pitchFamily="50" charset="-128"/>
              <a:cs typeface="源真ゴシックP Regular" panose="020B0302020203020207" pitchFamily="50" charset="-128"/>
            </a:endParaRPr>
          </a:p>
          <a:p>
            <a:pPr algn="l"/>
            <a:endParaRPr lang="en-US" altLang="ja-JP" u="sng" dirty="0" smtClean="0">
              <a:latin typeface="Meiryo UI" panose="020B0604030504040204" pitchFamily="50" charset="-128"/>
              <a:ea typeface="Meiryo UI" panose="020B0604030504040204" pitchFamily="50" charset="-128"/>
              <a:cs typeface="源真ゴシックP Regular" panose="020B0302020203020207" pitchFamily="50" charset="-128"/>
            </a:endParaRPr>
          </a:p>
          <a:p>
            <a:pPr marL="0" indent="0" algn="l">
              <a:buNone/>
            </a:pPr>
            <a:endParaRPr lang="en-US" altLang="ja-JP" u="sng" dirty="0" smtClean="0">
              <a:latin typeface="Meiryo UI" panose="020B0604030504040204" pitchFamily="50" charset="-128"/>
              <a:ea typeface="Meiryo UI" panose="020B0604030504040204" pitchFamily="50" charset="-128"/>
              <a:cs typeface="源真ゴシックP Regular" panose="020B0302020203020207" pitchFamily="50" charset="-128"/>
            </a:endParaRPr>
          </a:p>
          <a:p>
            <a:pPr marL="0" indent="0">
              <a:buNone/>
            </a:pPr>
            <a:r>
              <a:rPr lang="ja-JP" altLang="en-US" u="sng"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新しい働き方を</a:t>
            </a:r>
            <a:r>
              <a:rPr lang="ja-JP" altLang="en-US"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するうえでのコミュニケーション</a:t>
            </a:r>
            <a:endParaRPr lang="en-US" altLang="ja-JP" u="sng"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Tree>
    <p:extLst>
      <p:ext uri="{BB962C8B-B14F-4D97-AF65-F5344CB8AC3E}">
        <p14:creationId xmlns:p14="http://schemas.microsoft.com/office/powerpoint/2010/main" val="13121392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２．セルフケア～こころを整える～</a:t>
            </a:r>
          </a:p>
        </p:txBody>
      </p:sp>
      <p:sp>
        <p:nvSpPr>
          <p:cNvPr id="23" name="サブタイトル 22"/>
          <p:cNvSpPr>
            <a:spLocks noGrp="1"/>
          </p:cNvSpPr>
          <p:nvPr>
            <p:ph idx="1"/>
          </p:nvPr>
        </p:nvSpPr>
        <p:spPr/>
        <p:txBody>
          <a:bodyPr lIns="360000" tIns="360000" rIns="360000" bIns="360000"/>
          <a:lstStyle/>
          <a:p>
            <a:pPr marL="0" indent="0" algn="l">
              <a:buNone/>
            </a:pPr>
            <a:r>
              <a:rPr lang="ja-JP" altLang="en-US" sz="24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ソーシャルディスタンシングによるコミュニケーションの変化</a:t>
            </a:r>
            <a:endParaRPr lang="en-US" altLang="ja-JP" sz="24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lgn="l">
              <a:buNone/>
            </a:pP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人同士が物理的に距離をとるようになり</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、コミュニケーションの際に表情、</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声のトーン、話す速度</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、動作といった情報</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が</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減ったぶん、</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思い</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が十分伝えきれないと感じることはないでしょうか。</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また、時差・在宅勤務や社内の執務場所が分散したことにより、「ちょっとした</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相談がしにくく</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なった」、「孤独</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を</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感じる」という声も聞かれます。</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grpSp>
        <p:nvGrpSpPr>
          <p:cNvPr id="33" name="グループ化 32"/>
          <p:cNvGrpSpPr/>
          <p:nvPr/>
        </p:nvGrpSpPr>
        <p:grpSpPr>
          <a:xfrm>
            <a:off x="4320406" y="4214123"/>
            <a:ext cx="3816424" cy="1984272"/>
            <a:chOff x="889698" y="4107996"/>
            <a:chExt cx="4370009" cy="2143778"/>
          </a:xfrm>
        </p:grpSpPr>
        <p:grpSp>
          <p:nvGrpSpPr>
            <p:cNvPr id="7" name="グループ化 6"/>
            <p:cNvGrpSpPr/>
            <p:nvPr/>
          </p:nvGrpSpPr>
          <p:grpSpPr>
            <a:xfrm>
              <a:off x="3341471" y="4737297"/>
              <a:ext cx="1918236" cy="1514477"/>
              <a:chOff x="5868578" y="3631837"/>
              <a:chExt cx="2016224" cy="1562955"/>
            </a:xfrm>
          </p:grpSpPr>
          <p:sp>
            <p:nvSpPr>
              <p:cNvPr id="4" name="正方形/長方形 3"/>
              <p:cNvSpPr/>
              <p:nvPr/>
            </p:nvSpPr>
            <p:spPr>
              <a:xfrm>
                <a:off x="6192614" y="4392247"/>
                <a:ext cx="1368152" cy="802545"/>
              </a:xfrm>
              <a:prstGeom prst="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二等辺三角形 5"/>
              <p:cNvSpPr/>
              <p:nvPr/>
            </p:nvSpPr>
            <p:spPr>
              <a:xfrm>
                <a:off x="5868578" y="3631837"/>
                <a:ext cx="2016224" cy="786408"/>
              </a:xfrm>
              <a:prstGeom prst="triangle">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 name="図 1"/>
              <p:cNvPicPr>
                <a:picLocks noChangeAspect="1"/>
              </p:cNvPicPr>
              <p:nvPr/>
            </p:nvPicPr>
            <p:blipFill>
              <a:blip r:embed="rId3"/>
              <a:stretch>
                <a:fillRect/>
              </a:stretch>
            </p:blipFill>
            <p:spPr>
              <a:xfrm>
                <a:off x="6595941" y="4210555"/>
                <a:ext cx="561498" cy="973051"/>
              </a:xfrm>
              <a:prstGeom prst="rect">
                <a:avLst/>
              </a:prstGeom>
            </p:spPr>
          </p:pic>
        </p:grpSp>
        <p:grpSp>
          <p:nvGrpSpPr>
            <p:cNvPr id="10" name="グループ化 9"/>
            <p:cNvGrpSpPr/>
            <p:nvPr/>
          </p:nvGrpSpPr>
          <p:grpSpPr>
            <a:xfrm>
              <a:off x="889698" y="4143327"/>
              <a:ext cx="1800200" cy="2108447"/>
              <a:chOff x="936030" y="4984552"/>
              <a:chExt cx="1800200" cy="2108447"/>
            </a:xfrm>
          </p:grpSpPr>
          <p:sp>
            <p:nvSpPr>
              <p:cNvPr id="8" name="正方形/長方形 7"/>
              <p:cNvSpPr/>
              <p:nvPr/>
            </p:nvSpPr>
            <p:spPr>
              <a:xfrm>
                <a:off x="936030" y="4984552"/>
                <a:ext cx="1800200" cy="21084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9" name="グループ化 8"/>
              <p:cNvGrpSpPr/>
              <p:nvPr/>
            </p:nvGrpSpPr>
            <p:grpSpPr>
              <a:xfrm>
                <a:off x="936030" y="5104351"/>
                <a:ext cx="1766398" cy="1755773"/>
                <a:chOff x="936030" y="5104351"/>
                <a:chExt cx="1766398" cy="1755773"/>
              </a:xfrm>
            </p:grpSpPr>
            <p:sp>
              <p:nvSpPr>
                <p:cNvPr id="12" name="正方形/長方形 11"/>
                <p:cNvSpPr/>
                <p:nvPr/>
              </p:nvSpPr>
              <p:spPr>
                <a:xfrm>
                  <a:off x="1476938" y="5106973"/>
                  <a:ext cx="279648" cy="36842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3" name="正方形/長方形 12"/>
                <p:cNvSpPr/>
                <p:nvPr/>
              </p:nvSpPr>
              <p:spPr>
                <a:xfrm>
                  <a:off x="1900602" y="5104351"/>
                  <a:ext cx="279648" cy="36842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4" name="正方形/長方形 13"/>
                <p:cNvSpPr/>
                <p:nvPr/>
              </p:nvSpPr>
              <p:spPr>
                <a:xfrm>
                  <a:off x="2344125" y="5110506"/>
                  <a:ext cx="279648" cy="36842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5" name="正方形/長方形 14"/>
                <p:cNvSpPr/>
                <p:nvPr/>
              </p:nvSpPr>
              <p:spPr>
                <a:xfrm>
                  <a:off x="1075279" y="5602974"/>
                  <a:ext cx="279648" cy="36842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6" name="正方形/長方形 15"/>
                <p:cNvSpPr/>
                <p:nvPr/>
              </p:nvSpPr>
              <p:spPr>
                <a:xfrm>
                  <a:off x="1494176" y="5578522"/>
                  <a:ext cx="279648" cy="36842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7" name="正方形/長方形 16"/>
                <p:cNvSpPr/>
                <p:nvPr/>
              </p:nvSpPr>
              <p:spPr>
                <a:xfrm>
                  <a:off x="1913008" y="5592574"/>
                  <a:ext cx="279648" cy="36842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8" name="正方形/長方形 17"/>
                <p:cNvSpPr/>
                <p:nvPr/>
              </p:nvSpPr>
              <p:spPr>
                <a:xfrm>
                  <a:off x="1080046" y="5123587"/>
                  <a:ext cx="279648" cy="36842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9" name="正方形/長方形 18"/>
                <p:cNvSpPr/>
                <p:nvPr/>
              </p:nvSpPr>
              <p:spPr>
                <a:xfrm>
                  <a:off x="1461729" y="6491700"/>
                  <a:ext cx="279648" cy="36842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20" name="正方形/長方形 19"/>
                <p:cNvSpPr/>
                <p:nvPr/>
              </p:nvSpPr>
              <p:spPr>
                <a:xfrm>
                  <a:off x="1075279" y="6470300"/>
                  <a:ext cx="279648" cy="36842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21" name="正方形/長方形 20"/>
                <p:cNvSpPr/>
                <p:nvPr/>
              </p:nvSpPr>
              <p:spPr>
                <a:xfrm>
                  <a:off x="2349350" y="5592998"/>
                  <a:ext cx="279648" cy="36842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25" name="正方形/長方形 24"/>
                <p:cNvSpPr/>
                <p:nvPr/>
              </p:nvSpPr>
              <p:spPr>
                <a:xfrm>
                  <a:off x="2319232" y="6491700"/>
                  <a:ext cx="279648" cy="36842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26" name="正方形/長方形 25"/>
                <p:cNvSpPr/>
                <p:nvPr/>
              </p:nvSpPr>
              <p:spPr>
                <a:xfrm>
                  <a:off x="1864396" y="6491700"/>
                  <a:ext cx="279648" cy="36842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pic>
              <p:nvPicPr>
                <p:cNvPr id="3" name="図 2"/>
                <p:cNvPicPr>
                  <a:picLocks noChangeAspect="1"/>
                </p:cNvPicPr>
                <p:nvPr/>
              </p:nvPicPr>
              <p:blipFill>
                <a:blip r:embed="rId4"/>
                <a:stretch>
                  <a:fillRect/>
                </a:stretch>
              </p:blipFill>
              <p:spPr>
                <a:xfrm>
                  <a:off x="936030" y="5930097"/>
                  <a:ext cx="1766398" cy="572444"/>
                </a:xfrm>
                <a:prstGeom prst="rect">
                  <a:avLst/>
                </a:prstGeom>
              </p:spPr>
            </p:pic>
          </p:grpSp>
        </p:grpSp>
        <p:sp>
          <p:nvSpPr>
            <p:cNvPr id="27" name="円形吹き出し 26"/>
            <p:cNvSpPr/>
            <p:nvPr/>
          </p:nvSpPr>
          <p:spPr>
            <a:xfrm>
              <a:off x="2361827" y="4107996"/>
              <a:ext cx="1706457" cy="1222641"/>
            </a:xfrm>
            <a:prstGeom prst="wedgeEllipseCallout">
              <a:avLst>
                <a:gd name="adj1" fmla="val 34006"/>
                <a:gd name="adj2" fmla="val 63106"/>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ja-JP" altLang="en-US" sz="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在宅</a:t>
              </a:r>
              <a:r>
                <a:rPr lang="ja-JP" altLang="en-US" sz="12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勤務</a:t>
              </a:r>
              <a:r>
                <a:rPr lang="ja-JP" altLang="en-US" sz="1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だと職場の様子が分からない・・・</a:t>
              </a:r>
              <a:endParaRPr kumimoji="1" lang="ja-JP" altLang="en-US" sz="12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grpSp>
      <p:sp>
        <p:nvSpPr>
          <p:cNvPr id="5" name="角丸四角形 4"/>
          <p:cNvSpPr/>
          <p:nvPr/>
        </p:nvSpPr>
        <p:spPr>
          <a:xfrm>
            <a:off x="911424" y="6318215"/>
            <a:ext cx="10369152" cy="678928"/>
          </a:xfrm>
          <a:prstGeom prst="roundRect">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スムーズ</a:t>
            </a:r>
            <a:r>
              <a:rPr lang="ja-JP" altLang="en-US" sz="24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な</a:t>
            </a:r>
            <a:r>
              <a:rPr lang="ja-JP" altLang="en-US" sz="24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コミュニケーションのためには</a:t>
            </a:r>
            <a:r>
              <a:rPr lang="ja-JP" altLang="en-US" sz="24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工夫</a:t>
            </a:r>
            <a:r>
              <a:rPr lang="ja-JP" altLang="en-US" sz="24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や配慮が必要で</a:t>
            </a:r>
            <a:r>
              <a:rPr lang="ja-JP" altLang="en-US" sz="24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す</a:t>
            </a:r>
            <a:endParaRPr lang="en-US" altLang="ja-JP" sz="24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Tree>
    <p:extLst>
      <p:ext uri="{BB962C8B-B14F-4D97-AF65-F5344CB8AC3E}">
        <p14:creationId xmlns:p14="http://schemas.microsoft.com/office/powerpoint/2010/main" val="38689082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サブタイトル 22"/>
          <p:cNvSpPr>
            <a:spLocks noGrp="1"/>
          </p:cNvSpPr>
          <p:nvPr>
            <p:ph idx="1"/>
          </p:nvPr>
        </p:nvSpPr>
        <p:spPr/>
        <p:txBody>
          <a:bodyPr lIns="360000" tIns="360000" rIns="360000" bIns="360000"/>
          <a:lstStyle/>
          <a:p>
            <a:pPr marL="0" indent="0">
              <a:buNone/>
            </a:pP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新しい</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働き方をするうえでのコミュニケーションのポイント</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800" u="sng" dirty="0" smtClean="0">
                <a:solidFill>
                  <a:srgbClr val="0070C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１．電話や</a:t>
            </a:r>
            <a:r>
              <a:rPr lang="en-US" altLang="ja-JP" sz="2800" u="sng" dirty="0" smtClean="0">
                <a:solidFill>
                  <a:srgbClr val="0070C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Teams</a:t>
            </a:r>
            <a:r>
              <a:rPr lang="ja-JP" altLang="en-US" sz="2800" u="sng" dirty="0" smtClean="0">
                <a:solidFill>
                  <a:srgbClr val="0070C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では、</a:t>
            </a:r>
            <a:r>
              <a:rPr lang="ja-JP" altLang="ja-JP" sz="2800" u="sng" dirty="0" smtClean="0">
                <a:solidFill>
                  <a:srgbClr val="0070C0"/>
                </a:solidFill>
              </a:rPr>
              <a:t>相手</a:t>
            </a:r>
            <a:r>
              <a:rPr lang="ja-JP" altLang="ja-JP" sz="2800" u="sng" dirty="0">
                <a:solidFill>
                  <a:srgbClr val="0070C0"/>
                </a:solidFill>
              </a:rPr>
              <a:t>が目の前にいるような態度で</a:t>
            </a:r>
            <a:r>
              <a:rPr lang="ja-JP" altLang="ja-JP" sz="2800" u="sng" dirty="0" smtClean="0">
                <a:solidFill>
                  <a:srgbClr val="0070C0"/>
                </a:solidFill>
              </a:rPr>
              <a:t>接する</a:t>
            </a:r>
            <a:endParaRPr lang="en-US" altLang="ja-JP" sz="2800" u="sng" dirty="0" smtClean="0">
              <a:solidFill>
                <a:srgbClr val="0070C0"/>
              </a:solidFill>
            </a:endParaRPr>
          </a:p>
          <a:p>
            <a:pPr marL="0" indent="0">
              <a:buNone/>
            </a:pPr>
            <a:endParaRPr lang="en-US" altLang="ja-JP" sz="2800" dirty="0" smtClean="0">
              <a:solidFill>
                <a:srgbClr val="0070C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会話を途中でさえぎらず、最後</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まで聴く</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p>
          <a:p>
            <a:pPr marL="0" indent="0">
              <a:buNone/>
            </a:pP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「はい</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」「わかりました</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」など</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、相手の話に声や言葉で反応する。</a:t>
            </a: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「あなたはどう思いますか？」など相手の気持ちを引き出す言葉がけをする。</a:t>
            </a:r>
          </a:p>
          <a:p>
            <a:pPr marL="0" indent="0">
              <a:buNone/>
            </a:pP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☑口角</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を上げて柔らかい表情で話すよう意識する</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感謝やねぎらいなど、感情を言葉にして</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伝える。</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endParaRPr lang="en-US" altLang="ja-JP" sz="2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２．セルフケア～こころを整える～</a:t>
            </a:r>
          </a:p>
        </p:txBody>
      </p:sp>
      <p:pic>
        <p:nvPicPr>
          <p:cNvPr id="5" name="図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04982" y="4788743"/>
            <a:ext cx="1656184" cy="2036716"/>
          </a:xfrm>
          <a:prstGeom prst="rect">
            <a:avLst/>
          </a:prstGeom>
          <a:noFill/>
          <a:ln>
            <a:noFill/>
          </a:ln>
        </p:spPr>
      </p:pic>
    </p:spTree>
    <p:extLst>
      <p:ext uri="{BB962C8B-B14F-4D97-AF65-F5344CB8AC3E}">
        <p14:creationId xmlns:p14="http://schemas.microsoft.com/office/powerpoint/2010/main" val="34005255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サブタイトル 22"/>
          <p:cNvSpPr>
            <a:spLocks noGrp="1"/>
          </p:cNvSpPr>
          <p:nvPr>
            <p:ph idx="1"/>
          </p:nvPr>
        </p:nvSpPr>
        <p:spPr/>
        <p:txBody>
          <a:bodyPr lIns="360000" tIns="360000" rIns="360000" bIns="360000"/>
          <a:lstStyle/>
          <a:p>
            <a:pPr marL="0" indent="0">
              <a:buNone/>
            </a:pP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新しい働き方を</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するうえでのコミュニケーション</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のポイント</a:t>
            </a: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800" u="sng" dirty="0" smtClean="0">
                <a:solidFill>
                  <a:srgbClr val="0070C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a:t>
            </a:r>
            <a:r>
              <a:rPr lang="ja-JP" altLang="en-US" sz="2800" u="sng" dirty="0">
                <a:solidFill>
                  <a:srgbClr val="0070C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．お互いの状況</a:t>
            </a:r>
            <a:r>
              <a:rPr lang="ja-JP" altLang="en-US" sz="2800" u="sng" dirty="0" smtClean="0">
                <a:solidFill>
                  <a:srgbClr val="0070C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をこまめに共有する</a:t>
            </a:r>
            <a:endParaRPr lang="en-US" altLang="ja-JP" sz="2800" u="sng" dirty="0" smtClean="0">
              <a:solidFill>
                <a:srgbClr val="0070C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400" u="sng"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☑勤務時間や声をかけてもいい時間帯がわかるように、</a:t>
            </a:r>
            <a:r>
              <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Outlook</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に表示する。</a:t>
            </a: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仕事をお願いするときは、事前に相手の都合を確認するとともに、「いつまでに」「どう</a:t>
            </a: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してほしい」など、自分の都合もあらかじめ伝えておく。</a:t>
            </a: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ちょっとした相談がしやすいように、同じ仕事をしているメンバーでチャットグループ　　　</a:t>
            </a: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を作る。</a:t>
            </a: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２．セルフケア～こころを整える～</a:t>
            </a:r>
          </a:p>
        </p:txBody>
      </p:sp>
      <p:grpSp>
        <p:nvGrpSpPr>
          <p:cNvPr id="4" name="グループ化 3"/>
          <p:cNvGrpSpPr/>
          <p:nvPr/>
        </p:nvGrpSpPr>
        <p:grpSpPr>
          <a:xfrm>
            <a:off x="2373941" y="4945190"/>
            <a:ext cx="3399213" cy="2083867"/>
            <a:chOff x="911690" y="4145850"/>
            <a:chExt cx="5233951" cy="3086800"/>
          </a:xfrm>
        </p:grpSpPr>
        <p:grpSp>
          <p:nvGrpSpPr>
            <p:cNvPr id="5" name="グループ化 4"/>
            <p:cNvGrpSpPr/>
            <p:nvPr/>
          </p:nvGrpSpPr>
          <p:grpSpPr>
            <a:xfrm>
              <a:off x="931531" y="4145850"/>
              <a:ext cx="3816424" cy="2802632"/>
              <a:chOff x="3058973" y="1249918"/>
              <a:chExt cx="3816424" cy="2802632"/>
            </a:xfrm>
          </p:grpSpPr>
          <p:sp>
            <p:nvSpPr>
              <p:cNvPr id="9" name="二等辺三角形 8"/>
              <p:cNvSpPr/>
              <p:nvPr/>
            </p:nvSpPr>
            <p:spPr>
              <a:xfrm>
                <a:off x="3058973" y="1249918"/>
                <a:ext cx="3816424" cy="2802632"/>
              </a:xfrm>
              <a:prstGeom prst="triangle">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二等辺三角形 9"/>
              <p:cNvSpPr/>
              <p:nvPr/>
            </p:nvSpPr>
            <p:spPr>
              <a:xfrm>
                <a:off x="3788730" y="2052439"/>
                <a:ext cx="2356911" cy="161394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 name="グループ化 5"/>
            <p:cNvGrpSpPr/>
            <p:nvPr/>
          </p:nvGrpSpPr>
          <p:grpSpPr>
            <a:xfrm>
              <a:off x="911690" y="4553167"/>
              <a:ext cx="5233951" cy="2679483"/>
              <a:chOff x="911690" y="4553167"/>
              <a:chExt cx="5233951" cy="2679483"/>
            </a:xfrm>
          </p:grpSpPr>
          <p:pic>
            <p:nvPicPr>
              <p:cNvPr id="7" name="図 6"/>
              <p:cNvPicPr>
                <a:picLocks noChangeAspect="1"/>
              </p:cNvPicPr>
              <p:nvPr/>
            </p:nvPicPr>
            <p:blipFill>
              <a:blip r:embed="rId3"/>
              <a:stretch>
                <a:fillRect/>
              </a:stretch>
            </p:blipFill>
            <p:spPr>
              <a:xfrm>
                <a:off x="4988173" y="5293891"/>
                <a:ext cx="1157468" cy="1938759"/>
              </a:xfrm>
              <a:prstGeom prst="rect">
                <a:avLst/>
              </a:prstGeom>
            </p:spPr>
          </p:pic>
          <p:sp>
            <p:nvSpPr>
              <p:cNvPr id="8" name="角丸四角形吹き出し 7"/>
              <p:cNvSpPr/>
              <p:nvPr/>
            </p:nvSpPr>
            <p:spPr>
              <a:xfrm>
                <a:off x="911690" y="4553167"/>
                <a:ext cx="4273078" cy="1440160"/>
              </a:xfrm>
              <a:prstGeom prst="wedgeRoundRectCallout">
                <a:avLst>
                  <a:gd name="adj1" fmla="val 39603"/>
                  <a:gd name="adj2" fmla="val 6918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メールの</a:t>
                </a:r>
                <a:r>
                  <a:rPr lang="ja-JP" altLang="en-US"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返事がない</a:t>
                </a:r>
                <a:r>
                  <a:rPr lang="ja-JP" altLang="en-US"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。忘れられてるのかな？連絡したら迷惑かな？</a:t>
                </a:r>
                <a:endParaRPr lang="ja-JP" altLang="en-US"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grpSp>
      </p:grpSp>
      <p:grpSp>
        <p:nvGrpSpPr>
          <p:cNvPr id="11" name="グループ化 10"/>
          <p:cNvGrpSpPr/>
          <p:nvPr/>
        </p:nvGrpSpPr>
        <p:grpSpPr>
          <a:xfrm>
            <a:off x="7272734" y="4983298"/>
            <a:ext cx="3283726" cy="1867307"/>
            <a:chOff x="6458857" y="4428702"/>
            <a:chExt cx="4864507" cy="2738579"/>
          </a:xfrm>
        </p:grpSpPr>
        <p:sp>
          <p:nvSpPr>
            <p:cNvPr id="12" name="ドーナツ 11"/>
            <p:cNvSpPr/>
            <p:nvPr/>
          </p:nvSpPr>
          <p:spPr>
            <a:xfrm>
              <a:off x="6921111" y="4428702"/>
              <a:ext cx="2905313" cy="2673209"/>
            </a:xfrm>
            <a:prstGeom prst="donut">
              <a:avLst>
                <a:gd name="adj" fmla="val 12995"/>
              </a:avLst>
            </a:prstGeom>
            <a:solidFill>
              <a:srgbClr val="FFFFCC"/>
            </a:solidFill>
            <a:ln>
              <a:solidFill>
                <a:srgbClr val="FF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nvGrpSpPr>
            <p:cNvPr id="13" name="グループ化 12"/>
            <p:cNvGrpSpPr/>
            <p:nvPr/>
          </p:nvGrpSpPr>
          <p:grpSpPr>
            <a:xfrm>
              <a:off x="6458857" y="4594517"/>
              <a:ext cx="4864507" cy="2572764"/>
              <a:chOff x="6145641" y="4424745"/>
              <a:chExt cx="5513200" cy="2760175"/>
            </a:xfrm>
          </p:grpSpPr>
          <p:pic>
            <p:nvPicPr>
              <p:cNvPr id="14" name="図 13"/>
              <p:cNvPicPr>
                <a:picLocks noChangeAspect="1"/>
              </p:cNvPicPr>
              <p:nvPr/>
            </p:nvPicPr>
            <p:blipFill>
              <a:blip r:embed="rId4"/>
              <a:stretch>
                <a:fillRect/>
              </a:stretch>
            </p:blipFill>
            <p:spPr>
              <a:xfrm>
                <a:off x="9934816" y="5537095"/>
                <a:ext cx="1724025" cy="1647825"/>
              </a:xfrm>
              <a:prstGeom prst="rect">
                <a:avLst/>
              </a:prstGeom>
            </p:spPr>
          </p:pic>
          <p:sp>
            <p:nvSpPr>
              <p:cNvPr id="15" name="角丸四角形吹き出し 14"/>
              <p:cNvSpPr/>
              <p:nvPr/>
            </p:nvSpPr>
            <p:spPr>
              <a:xfrm>
                <a:off x="6145641" y="4424745"/>
                <a:ext cx="4273079" cy="1568582"/>
              </a:xfrm>
              <a:prstGeom prst="wedgeRoundRectCallout">
                <a:avLst>
                  <a:gd name="adj1" fmla="val 39603"/>
                  <a:gd name="adj2" fmla="val 69183"/>
                  <a:gd name="adj3" fmla="val 16667"/>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メールの</a:t>
                </a:r>
                <a:r>
                  <a:rPr lang="ja-JP" altLang="en-US" sz="16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返事がない</a:t>
                </a:r>
                <a:r>
                  <a:rPr lang="ja-JP" altLang="en-US" sz="16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。次からはいつまでに返事が欲しいか事前に知らせておこう。</a:t>
                </a:r>
                <a:endParaRPr lang="ja-JP" altLang="en-US" sz="16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grpSp>
      </p:grpSp>
    </p:spTree>
    <p:extLst>
      <p:ext uri="{BB962C8B-B14F-4D97-AF65-F5344CB8AC3E}">
        <p14:creationId xmlns:p14="http://schemas.microsoft.com/office/powerpoint/2010/main" val="2992060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２．セルフケア～こころを整える～</a:t>
            </a:r>
          </a:p>
        </p:txBody>
      </p:sp>
      <p:sp>
        <p:nvSpPr>
          <p:cNvPr id="23" name="サブタイトル 22"/>
          <p:cNvSpPr>
            <a:spLocks noGrp="1"/>
          </p:cNvSpPr>
          <p:nvPr>
            <p:ph idx="1"/>
          </p:nvPr>
        </p:nvSpPr>
        <p:spPr/>
        <p:txBody>
          <a:bodyPr lIns="360000" tIns="360000" rIns="360000" bIns="360000"/>
          <a:lstStyle/>
          <a:p>
            <a:pPr algn="l"/>
            <a:endParaRPr lang="en-US" altLang="ja-JP" u="sng" dirty="0" smtClean="0">
              <a:latin typeface="Meiryo UI" panose="020B0604030504040204" pitchFamily="50" charset="-128"/>
              <a:ea typeface="Meiryo UI" panose="020B0604030504040204" pitchFamily="50" charset="-128"/>
              <a:cs typeface="源真ゴシックP Regular" panose="020B0302020203020207" pitchFamily="50" charset="-128"/>
            </a:endParaRPr>
          </a:p>
          <a:p>
            <a:pPr algn="l"/>
            <a:endParaRPr lang="en-US" altLang="ja-JP" u="sng" dirty="0">
              <a:latin typeface="Meiryo UI" panose="020B0604030504040204" pitchFamily="50" charset="-128"/>
              <a:ea typeface="Meiryo UI" panose="020B0604030504040204" pitchFamily="50" charset="-128"/>
              <a:cs typeface="源真ゴシックP Regular" panose="020B0302020203020207" pitchFamily="50" charset="-128"/>
            </a:endParaRPr>
          </a:p>
          <a:p>
            <a:pPr algn="l"/>
            <a:endParaRPr lang="en-US" altLang="ja-JP" u="sng" dirty="0" smtClean="0">
              <a:latin typeface="Meiryo UI" panose="020B0604030504040204" pitchFamily="50" charset="-128"/>
              <a:ea typeface="Meiryo UI" panose="020B0604030504040204" pitchFamily="50" charset="-128"/>
              <a:cs typeface="源真ゴシックP Regular" panose="020B0302020203020207" pitchFamily="50" charset="-128"/>
            </a:endParaRPr>
          </a:p>
          <a:p>
            <a:pPr marL="0" indent="0" algn="l">
              <a:buNone/>
            </a:pPr>
            <a:endParaRPr lang="en-US" altLang="ja-JP" u="sng" dirty="0" smtClean="0">
              <a:latin typeface="Meiryo UI" panose="020B0604030504040204" pitchFamily="50" charset="-128"/>
              <a:ea typeface="Meiryo UI" panose="020B0604030504040204" pitchFamily="50" charset="-128"/>
              <a:cs typeface="源真ゴシックP Regular" panose="020B0302020203020207" pitchFamily="50" charset="-128"/>
            </a:endParaRPr>
          </a:p>
          <a:p>
            <a:pPr marL="0" indent="0">
              <a:buNone/>
            </a:pPr>
            <a:r>
              <a:rPr lang="ja-JP" altLang="en-US"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こころを整える呼吸法</a:t>
            </a:r>
            <a:endParaRPr lang="en-US" altLang="ja-JP" u="sng"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Tree>
    <p:extLst>
      <p:ext uri="{BB962C8B-B14F-4D97-AF65-F5344CB8AC3E}">
        <p14:creationId xmlns:p14="http://schemas.microsoft.com/office/powerpoint/2010/main" val="30412037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２．セルフケア～こころを整える～</a:t>
            </a:r>
          </a:p>
        </p:txBody>
      </p:sp>
      <p:sp>
        <p:nvSpPr>
          <p:cNvPr id="23" name="サブタイトル 22"/>
          <p:cNvSpPr>
            <a:spLocks noGrp="1"/>
          </p:cNvSpPr>
          <p:nvPr>
            <p:ph idx="1"/>
          </p:nvPr>
        </p:nvSpPr>
        <p:spPr/>
        <p:txBody>
          <a:bodyPr lIns="360000" tIns="360000" rIns="360000" bIns="360000"/>
          <a:lstStyle/>
          <a:p>
            <a:pPr marL="0" indent="0">
              <a:buNone/>
            </a:pPr>
            <a:r>
              <a:rPr lang="ja-JP" altLang="en-US" sz="2800" u="sng"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呼吸</a:t>
            </a:r>
            <a:r>
              <a:rPr lang="ja-JP" altLang="en-US" sz="28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を意識する</a:t>
            </a:r>
            <a:endParaRPr kumimoji="1" lang="en-US" altLang="ja-JP" sz="28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kumimoji="1" lang="en-US" altLang="ja-JP" sz="28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ストレスを感じると、体に力が入り呼吸が浅くなります。</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一方</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で、深い呼吸を意識的におこなうことで、気持ちを落ち着かせ、緊張を和らげることができます。</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具体的な方法を紹介しますので、仕事の合間や気分を切り替えたいときにやってみましょう。</a:t>
            </a: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pic>
        <p:nvPicPr>
          <p:cNvPr id="4" name="図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80846" y="4644727"/>
            <a:ext cx="2736304" cy="2089659"/>
          </a:xfrm>
          <a:prstGeom prst="rect">
            <a:avLst/>
          </a:prstGeom>
          <a:noFill/>
          <a:ln>
            <a:noFill/>
          </a:ln>
        </p:spPr>
      </p:pic>
    </p:spTree>
    <p:extLst>
      <p:ext uri="{BB962C8B-B14F-4D97-AF65-F5344CB8AC3E}">
        <p14:creationId xmlns:p14="http://schemas.microsoft.com/office/powerpoint/2010/main" val="34611147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図表 2"/>
          <p:cNvGraphicFramePr/>
          <p:nvPr>
            <p:extLst>
              <p:ext uri="{D42A27DB-BD31-4B8C-83A1-F6EECF244321}">
                <p14:modId xmlns:p14="http://schemas.microsoft.com/office/powerpoint/2010/main" val="1279151167"/>
              </p:ext>
            </p:extLst>
          </p:nvPr>
        </p:nvGraphicFramePr>
        <p:xfrm>
          <a:off x="792014" y="1836415"/>
          <a:ext cx="10694775" cy="51845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２．セルフケア～こころを整える～</a:t>
            </a:r>
          </a:p>
        </p:txBody>
      </p:sp>
      <p:sp>
        <p:nvSpPr>
          <p:cNvPr id="2" name="角丸四角形 1"/>
          <p:cNvSpPr/>
          <p:nvPr/>
        </p:nvSpPr>
        <p:spPr>
          <a:xfrm>
            <a:off x="647998" y="786819"/>
            <a:ext cx="7560840" cy="792088"/>
          </a:xfrm>
          <a:prstGeom prst="roundRect">
            <a:avLst/>
          </a:prstGeom>
          <a:solidFill>
            <a:schemeClr val="accent5"/>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ja-JP" altLang="ja-JP" sz="2400" dirty="0">
                <a:solidFill>
                  <a:schemeClr val="tx1"/>
                </a:solidFill>
                <a:latin typeface="源真ゴシックP Normal" panose="020B0202020203020207" pitchFamily="50" charset="-128"/>
                <a:ea typeface="源真ゴシックP Normal" panose="020B0202020203020207" pitchFamily="50" charset="-128"/>
                <a:cs typeface="源真ゴシックP Normal" panose="020B0202020203020207" pitchFamily="50" charset="-128"/>
              </a:rPr>
              <a:t>緊張やイライラした気持ちを</a:t>
            </a:r>
            <a:r>
              <a:rPr lang="ja-JP" altLang="ja-JP" sz="2400" dirty="0" smtClean="0">
                <a:solidFill>
                  <a:schemeClr val="tx1"/>
                </a:solidFill>
                <a:latin typeface="源真ゴシックP Normal" panose="020B0202020203020207" pitchFamily="50" charset="-128"/>
                <a:ea typeface="源真ゴシックP Normal" panose="020B0202020203020207" pitchFamily="50" charset="-128"/>
                <a:cs typeface="源真ゴシックP Normal" panose="020B0202020203020207" pitchFamily="50" charset="-128"/>
              </a:rPr>
              <a:t>落ち着かせる</a:t>
            </a:r>
            <a:r>
              <a:rPr lang="ja-JP" altLang="en-US" sz="2400" dirty="0" smtClean="0">
                <a:solidFill>
                  <a:schemeClr val="tx1"/>
                </a:solidFill>
                <a:latin typeface="源真ゴシックP Normal" panose="020B0202020203020207" pitchFamily="50" charset="-128"/>
                <a:ea typeface="源真ゴシックP Normal" panose="020B0202020203020207" pitchFamily="50" charset="-128"/>
                <a:cs typeface="源真ゴシックP Normal" panose="020B0202020203020207" pitchFamily="50" charset="-128"/>
              </a:rPr>
              <a:t>「</a:t>
            </a:r>
            <a:r>
              <a:rPr lang="ja-JP" altLang="ja-JP" sz="2400" dirty="0" smtClean="0">
                <a:solidFill>
                  <a:schemeClr val="tx1"/>
                </a:solidFill>
                <a:latin typeface="源真ゴシックP Normal" panose="020B0202020203020207" pitchFamily="50" charset="-128"/>
                <a:ea typeface="源真ゴシックP Normal" panose="020B0202020203020207" pitchFamily="50" charset="-128"/>
                <a:cs typeface="源真ゴシックP Normal" panose="020B0202020203020207" pitchFamily="50" charset="-128"/>
              </a:rPr>
              <a:t>腹式呼吸</a:t>
            </a:r>
            <a:r>
              <a:rPr lang="ja-JP" altLang="en-US" sz="2400" dirty="0" smtClean="0">
                <a:solidFill>
                  <a:schemeClr val="tx1"/>
                </a:solidFill>
                <a:latin typeface="源真ゴシックP Normal" panose="020B0202020203020207" pitchFamily="50" charset="-128"/>
                <a:ea typeface="源真ゴシックP Normal" panose="020B0202020203020207" pitchFamily="50" charset="-128"/>
                <a:cs typeface="源真ゴシックP Normal" panose="020B0202020203020207" pitchFamily="50" charset="-128"/>
              </a:rPr>
              <a:t>」</a:t>
            </a:r>
            <a:endParaRPr kumimoji="1" lang="ja-JP" altLang="en-US" sz="2400" dirty="0">
              <a:solidFill>
                <a:schemeClr val="tx1"/>
              </a:solidFill>
              <a:latin typeface="源真ゴシックP Normal" panose="020B0202020203020207" pitchFamily="50" charset="-128"/>
              <a:ea typeface="源真ゴシックP Normal" panose="020B0202020203020207" pitchFamily="50" charset="-128"/>
              <a:cs typeface="源真ゴシックP Normal" panose="020B0202020203020207" pitchFamily="50" charset="-128"/>
            </a:endParaRPr>
          </a:p>
        </p:txBody>
      </p:sp>
      <p:pic>
        <p:nvPicPr>
          <p:cNvPr id="6" name="図 5"/>
          <p:cNvPicPr/>
          <p:nvPr/>
        </p:nvPicPr>
        <p:blipFill>
          <a:blip r:embed="rId8"/>
          <a:stretch>
            <a:fillRect/>
          </a:stretch>
        </p:blipFill>
        <p:spPr>
          <a:xfrm>
            <a:off x="864022" y="2592499"/>
            <a:ext cx="1728192" cy="3672408"/>
          </a:xfrm>
          <a:prstGeom prst="rect">
            <a:avLst/>
          </a:prstGeom>
        </p:spPr>
      </p:pic>
    </p:spTree>
    <p:extLst>
      <p:ext uri="{BB962C8B-B14F-4D97-AF65-F5344CB8AC3E}">
        <p14:creationId xmlns:p14="http://schemas.microsoft.com/office/powerpoint/2010/main" val="33419140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２．セルフケア～こころを整える～</a:t>
            </a:r>
          </a:p>
        </p:txBody>
      </p:sp>
      <p:sp>
        <p:nvSpPr>
          <p:cNvPr id="23" name="サブタイトル 22"/>
          <p:cNvSpPr>
            <a:spLocks noGrp="1"/>
          </p:cNvSpPr>
          <p:nvPr>
            <p:ph idx="1"/>
          </p:nvPr>
        </p:nvSpPr>
        <p:spPr/>
        <p:txBody>
          <a:bodyPr lIns="360000" tIns="360000" rIns="360000" bIns="360000"/>
          <a:lstStyle/>
          <a:p>
            <a:pPr marL="0" indent="0" algn="ctr">
              <a:buNone/>
            </a:pPr>
            <a:r>
              <a:rPr lang="ja-JP" altLang="en-US" sz="28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コラム：マインドフルネス</a:t>
            </a:r>
            <a:endParaRPr lang="en-US" altLang="ja-JP" sz="28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マインドフルネスと</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は、呼吸などの行動を通して自分の内側に注意を向ける瞑想のようなもので、集中力や創造力が高まる、抑うつ症状や不安症状などのストレス反応を和らげる、などの効果があります</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アメリカ</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を中心に広まり</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、２０１</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４</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年頃</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から日本でも注目されるように</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なりました。現在ではアスリートや、ビジネスの世界で広く取り上げられています。</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以下</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のサイトやスマートフォンのアプリケーションなどを利用</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してみて</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ください。</a:t>
            </a:r>
          </a:p>
          <a:p>
            <a:pPr marL="0" indent="0" algn="ctr">
              <a:buNone/>
            </a:pPr>
            <a:r>
              <a:rPr lang="ja-JP" altLang="en-US" sz="1800" dirty="0" smtClean="0">
                <a:solidFill>
                  <a:srgbClr val="0070C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いま</a:t>
            </a:r>
            <a:r>
              <a:rPr lang="ja-JP" altLang="en-US" sz="1800" dirty="0">
                <a:solidFill>
                  <a:srgbClr val="0070C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ここ</a:t>
            </a:r>
            <a:r>
              <a:rPr lang="ja-JP" altLang="en-US" sz="1800" dirty="0" smtClean="0">
                <a:solidFill>
                  <a:srgbClr val="0070C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ケア</a:t>
            </a:r>
            <a:r>
              <a:rPr lang="ja-JP" altLang="en-US" sz="1800" dirty="0">
                <a:solidFill>
                  <a:srgbClr val="0070C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（東京大学大学院医学系研究科精神保健学分野作成のメンタルヘルス情報サイト）</a:t>
            </a:r>
            <a:endParaRPr lang="en-US" altLang="ja-JP" sz="2400" dirty="0">
              <a:solidFill>
                <a:srgbClr val="0070C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lgn="ctr">
              <a:buNone/>
            </a:pPr>
            <a:r>
              <a:rPr lang="en-US" altLang="ja-JP" sz="1800" dirty="0">
                <a:solidFill>
                  <a:srgbClr val="0070C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hlinkClick r:id="rId3"/>
              </a:rPr>
              <a:t>https://imacococare.net/mindfulness_1</a:t>
            </a:r>
            <a:r>
              <a:rPr lang="en-US" altLang="ja-JP" sz="1800" dirty="0" smtClean="0">
                <a:solidFill>
                  <a:srgbClr val="0070C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hlinkClick r:id="rId3"/>
              </a:rPr>
              <a:t>/</a:t>
            </a:r>
            <a:r>
              <a:rPr lang="ja-JP" altLang="en-US" sz="1800" dirty="0">
                <a:solidFill>
                  <a:srgbClr val="0070C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18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endParaRPr lang="en-US" altLang="ja-JP" sz="28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8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Tree>
    <p:extLst>
      <p:ext uri="{BB962C8B-B14F-4D97-AF65-F5344CB8AC3E}">
        <p14:creationId xmlns:p14="http://schemas.microsoft.com/office/powerpoint/2010/main" val="21756319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a:t>
            </a:r>
            <a:r>
              <a:rPr lang="ja-JP" altLang="en-US"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．セルフケア～から</a:t>
            </a:r>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だ</a:t>
            </a:r>
            <a:r>
              <a:rPr lang="ja-JP" altLang="en-US"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を整える～</a:t>
            </a:r>
            <a:endPar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
        <p:nvSpPr>
          <p:cNvPr id="8" name="コンテンツ プレースホルダー 7"/>
          <p:cNvSpPr>
            <a:spLocks noGrp="1"/>
          </p:cNvSpPr>
          <p:nvPr>
            <p:ph idx="1"/>
          </p:nvPr>
        </p:nvSpPr>
        <p:spPr/>
        <p:txBody>
          <a:bodyPr lIns="360000" tIns="360000" rIns="360000" bIns="360000"/>
          <a:lstStyle/>
          <a:p>
            <a:pPr marL="514350" indent="-514350">
              <a:buFont typeface="+mj-lt"/>
              <a:buAutoNum type="arabicPeriod"/>
            </a:pPr>
            <a:endParaRPr lang="en-US" altLang="ja-JP"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１．今、私たちに何が起きているのか</a:t>
            </a:r>
            <a:endParaRPr lang="en-US" altLang="ja-JP"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514350" indent="-514350">
              <a:buFont typeface="+mj-lt"/>
              <a:buAutoNum type="arabicPeriod"/>
            </a:pPr>
            <a:endParaRPr lang="en-US" altLang="ja-JP"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a:t>
            </a:r>
            <a:endParaRPr lang="en-US" altLang="ja-JP"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dirty="0" smtClean="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こころ</a:t>
            </a:r>
            <a:r>
              <a:rPr lang="ja-JP" altLang="en-US"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を整える</a:t>
            </a:r>
            <a:endParaRPr lang="en-US" altLang="ja-JP"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・からだ</a:t>
            </a:r>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を整える</a:t>
            </a:r>
            <a:endParaRPr lang="en-US" altLang="ja-JP"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514350" indent="-514350">
              <a:buFont typeface="+mj-lt"/>
              <a:buAutoNum type="arabicPeriod"/>
            </a:pPr>
            <a:endParaRPr lang="en-US" altLang="ja-JP"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３．相談する</a:t>
            </a:r>
            <a:endParaRPr lang="en-US" altLang="ja-JP"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Tree>
    <p:extLst>
      <p:ext uri="{BB962C8B-B14F-4D97-AF65-F5344CB8AC3E}">
        <p14:creationId xmlns:p14="http://schemas.microsoft.com/office/powerpoint/2010/main" val="29270326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サブタイトル 22"/>
          <p:cNvSpPr>
            <a:spLocks noGrp="1"/>
          </p:cNvSpPr>
          <p:nvPr>
            <p:ph type="subTitle" idx="1"/>
          </p:nvPr>
        </p:nvSpPr>
        <p:spPr/>
        <p:txBody>
          <a:bodyPr lIns="360000" tIns="360000" rIns="360000" bIns="360000"/>
          <a:lstStyle/>
          <a:p>
            <a:pPr algn="l"/>
            <a:r>
              <a:rPr lang="ja-JP" altLang="en-US"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はじめに</a:t>
            </a:r>
            <a:endParaRPr kumimoji="1"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
        <p:nvSpPr>
          <p:cNvPr id="22" name="タイトル 21"/>
          <p:cNvSpPr>
            <a:spLocks noGrp="1"/>
          </p:cNvSpPr>
          <p:nvPr>
            <p:ph type="title"/>
          </p:nvPr>
        </p:nvSpPr>
        <p:spPr/>
        <p:txBody>
          <a:bodyPr/>
          <a:lstStyle/>
          <a:p>
            <a:r>
              <a:rPr lang="ja-JP" altLang="en-US"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はじめに</a:t>
            </a:r>
            <a:endPar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Tree>
    <p:extLst>
      <p:ext uri="{BB962C8B-B14F-4D97-AF65-F5344CB8AC3E}">
        <p14:creationId xmlns:p14="http://schemas.microsoft.com/office/powerpoint/2010/main" val="6388140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２．セルフケア～からだを整える～</a:t>
            </a:r>
          </a:p>
        </p:txBody>
      </p:sp>
      <p:sp>
        <p:nvSpPr>
          <p:cNvPr id="23" name="サブタイトル 22"/>
          <p:cNvSpPr>
            <a:spLocks noGrp="1"/>
          </p:cNvSpPr>
          <p:nvPr>
            <p:ph idx="1"/>
          </p:nvPr>
        </p:nvSpPr>
        <p:spPr/>
        <p:txBody>
          <a:bodyPr lIns="360000" tIns="360000" rIns="360000" bIns="360000"/>
          <a:lstStyle/>
          <a:p>
            <a:pPr marL="0" indent="0" algn="l">
              <a:buNone/>
            </a:pPr>
            <a:r>
              <a:rPr lang="ja-JP" altLang="en-US" sz="28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から</a:t>
            </a:r>
            <a:r>
              <a:rPr lang="ja-JP" altLang="en-US" sz="2800" u="sng"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だ</a:t>
            </a:r>
            <a:r>
              <a:rPr lang="ja-JP" altLang="en-US" sz="28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を整える方法</a:t>
            </a:r>
            <a:endParaRPr lang="en-US" altLang="ja-JP" sz="28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lgn="l">
              <a:buNone/>
            </a:pPr>
            <a:endParaRPr lang="en-US" altLang="ja-JP" sz="28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lgn="l">
              <a:buNone/>
            </a:pPr>
            <a:endParaRPr lang="en-US" altLang="ja-JP" sz="2800" u="sng"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lgn="l">
              <a:buNone/>
            </a:pPr>
            <a:r>
              <a:rPr kumimoji="1" lang="ja-JP" altLang="en-US" sz="2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睡眠の質を良くする</a:t>
            </a:r>
            <a:r>
              <a:rPr kumimoji="1"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kumimoji="1" lang="ja-JP" altLang="en-US" sz="2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▶身体活動を増やす</a:t>
            </a:r>
            <a:endParaRPr kumimoji="1" lang="en-US" altLang="ja-JP" sz="28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lgn="l">
              <a:buNone/>
            </a:pPr>
            <a:endParaRPr lang="en-US" altLang="ja-JP" sz="2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pic>
        <p:nvPicPr>
          <p:cNvPr id="6" name="図 5"/>
          <p:cNvPicPr>
            <a:picLocks noChangeAspect="1"/>
          </p:cNvPicPr>
          <p:nvPr/>
        </p:nvPicPr>
        <p:blipFill>
          <a:blip r:embed="rId3"/>
          <a:stretch>
            <a:fillRect/>
          </a:stretch>
        </p:blipFill>
        <p:spPr>
          <a:xfrm>
            <a:off x="8484443" y="3708623"/>
            <a:ext cx="1146715" cy="2249447"/>
          </a:xfrm>
          <a:prstGeom prst="rect">
            <a:avLst/>
          </a:prstGeom>
        </p:spPr>
      </p:pic>
      <p:pic>
        <p:nvPicPr>
          <p:cNvPr id="8" name="図 7"/>
          <p:cNvPicPr>
            <a:picLocks noChangeAspect="1"/>
          </p:cNvPicPr>
          <p:nvPr/>
        </p:nvPicPr>
        <p:blipFill>
          <a:blip r:embed="rId4"/>
          <a:stretch>
            <a:fillRect/>
          </a:stretch>
        </p:blipFill>
        <p:spPr>
          <a:xfrm>
            <a:off x="1728118" y="3829117"/>
            <a:ext cx="3539110" cy="2128953"/>
          </a:xfrm>
          <a:prstGeom prst="rect">
            <a:avLst/>
          </a:prstGeom>
        </p:spPr>
      </p:pic>
    </p:spTree>
    <p:extLst>
      <p:ext uri="{BB962C8B-B14F-4D97-AF65-F5344CB8AC3E}">
        <p14:creationId xmlns:p14="http://schemas.microsoft.com/office/powerpoint/2010/main" val="5676842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２．セルフケア～からだを整える～</a:t>
            </a:r>
          </a:p>
        </p:txBody>
      </p:sp>
      <p:sp>
        <p:nvSpPr>
          <p:cNvPr id="23" name="サブタイトル 22"/>
          <p:cNvSpPr>
            <a:spLocks noGrp="1"/>
          </p:cNvSpPr>
          <p:nvPr>
            <p:ph idx="1"/>
          </p:nvPr>
        </p:nvSpPr>
        <p:spPr/>
        <p:txBody>
          <a:bodyPr lIns="360000" tIns="360000" rIns="360000" bIns="360000"/>
          <a:lstStyle/>
          <a:p>
            <a:pPr algn="l"/>
            <a:endParaRPr lang="en-US" altLang="ja-JP" u="sng" dirty="0" smtClean="0">
              <a:latin typeface="Meiryo UI" panose="020B0604030504040204" pitchFamily="50" charset="-128"/>
              <a:ea typeface="Meiryo UI" panose="020B0604030504040204" pitchFamily="50" charset="-128"/>
              <a:cs typeface="源真ゴシックP Regular" panose="020B0302020203020207" pitchFamily="50" charset="-128"/>
            </a:endParaRPr>
          </a:p>
          <a:p>
            <a:pPr algn="l"/>
            <a:endParaRPr lang="en-US" altLang="ja-JP" u="sng" dirty="0">
              <a:latin typeface="Meiryo UI" panose="020B0604030504040204" pitchFamily="50" charset="-128"/>
              <a:ea typeface="Meiryo UI" panose="020B0604030504040204" pitchFamily="50" charset="-128"/>
              <a:cs typeface="源真ゴシックP Regular" panose="020B0302020203020207" pitchFamily="50" charset="-128"/>
            </a:endParaRPr>
          </a:p>
          <a:p>
            <a:pPr algn="l"/>
            <a:endParaRPr lang="en-US" altLang="ja-JP" u="sng" dirty="0" smtClean="0">
              <a:latin typeface="Meiryo UI" panose="020B0604030504040204" pitchFamily="50" charset="-128"/>
              <a:ea typeface="Meiryo UI" panose="020B0604030504040204" pitchFamily="50" charset="-128"/>
              <a:cs typeface="源真ゴシックP Regular" panose="020B0302020203020207" pitchFamily="50" charset="-128"/>
            </a:endParaRPr>
          </a:p>
          <a:p>
            <a:pPr marL="0" indent="0" algn="l">
              <a:buNone/>
            </a:pPr>
            <a:endParaRPr lang="en-US" altLang="ja-JP" u="sng" dirty="0" smtClean="0">
              <a:latin typeface="Meiryo UI" panose="020B0604030504040204" pitchFamily="50" charset="-128"/>
              <a:ea typeface="Meiryo UI" panose="020B0604030504040204" pitchFamily="50" charset="-128"/>
              <a:cs typeface="源真ゴシックP Regular" panose="020B0302020203020207" pitchFamily="50" charset="-128"/>
            </a:endParaRPr>
          </a:p>
          <a:p>
            <a:pPr marL="0" indent="0">
              <a:buNone/>
            </a:pPr>
            <a:r>
              <a:rPr lang="ja-JP" altLang="en-US" u="sng"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睡眠の質を良くする</a:t>
            </a:r>
            <a:endParaRPr lang="en-US" altLang="ja-JP" u="sng" dirty="0" smtClean="0">
              <a:latin typeface="Meiryo UI" panose="020B0604030504040204" pitchFamily="50" charset="-128"/>
              <a:ea typeface="Meiryo UI" panose="020B0604030504040204" pitchFamily="50" charset="-128"/>
              <a:cs typeface="源真ゴシックP Regular" panose="020B0302020203020207" pitchFamily="50" charset="-128"/>
            </a:endParaRPr>
          </a:p>
        </p:txBody>
      </p:sp>
    </p:spTree>
    <p:extLst>
      <p:ext uri="{BB962C8B-B14F-4D97-AF65-F5344CB8AC3E}">
        <p14:creationId xmlns:p14="http://schemas.microsoft.com/office/powerpoint/2010/main" val="26881231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サブタイトル 22"/>
          <p:cNvSpPr>
            <a:spLocks noGrp="1"/>
          </p:cNvSpPr>
          <p:nvPr>
            <p:ph idx="1"/>
          </p:nvPr>
        </p:nvSpPr>
        <p:spPr>
          <a:xfrm>
            <a:off x="215950" y="756295"/>
            <a:ext cx="11715750" cy="6483350"/>
          </a:xfrm>
        </p:spPr>
        <p:txBody>
          <a:bodyPr lIns="360000" tIns="360000" rIns="360000" bIns="360000"/>
          <a:lstStyle/>
          <a:p>
            <a:pPr marL="0" indent="0">
              <a:buNone/>
            </a:pPr>
            <a:r>
              <a:rPr lang="ja-JP" altLang="en-US" sz="2800" u="sng"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私</a:t>
            </a:r>
            <a:r>
              <a:rPr lang="ja-JP" altLang="en-US" sz="28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たちの睡眠の現状</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時差勤務や在宅勤務など、働き方が変化する中で、起床・就寝時刻や食事時間などの生活</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リズムが</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変化すると、「</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夜</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寝つけない</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」「朝すっきり起きられない」等、睡眠に影響</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を及ぼす</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ことがあります。</a:t>
            </a: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平成</a:t>
            </a:r>
            <a:r>
              <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30</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年度</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の社員の</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健康診断の問診結果による</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と「睡眠</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で休養が十分にとれていない</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人」の</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割合は３８％</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でした。今後、この割合がさらに増えることも考えられます。</a:t>
            </a: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endParaRPr lang="en-US" altLang="ja-JP" sz="2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8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２．セルフケア～からだを整える～</a:t>
            </a:r>
          </a:p>
        </p:txBody>
      </p:sp>
      <p:graphicFrame>
        <p:nvGraphicFramePr>
          <p:cNvPr id="7" name="グラフ 6"/>
          <p:cNvGraphicFramePr>
            <a:graphicFrameLocks/>
          </p:cNvGraphicFramePr>
          <p:nvPr>
            <p:extLst>
              <p:ext uri="{D42A27DB-BD31-4B8C-83A1-F6EECF244321}">
                <p14:modId xmlns:p14="http://schemas.microsoft.com/office/powerpoint/2010/main" val="2911041549"/>
              </p:ext>
            </p:extLst>
          </p:nvPr>
        </p:nvGraphicFramePr>
        <p:xfrm>
          <a:off x="7416750" y="4595142"/>
          <a:ext cx="3600400" cy="266692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165949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２．セルフケア～からだを整える～</a:t>
            </a:r>
          </a:p>
        </p:txBody>
      </p:sp>
      <p:sp>
        <p:nvSpPr>
          <p:cNvPr id="23" name="サブタイトル 22"/>
          <p:cNvSpPr>
            <a:spLocks noGrp="1"/>
          </p:cNvSpPr>
          <p:nvPr>
            <p:ph idx="1"/>
          </p:nvPr>
        </p:nvSpPr>
        <p:spPr>
          <a:xfrm>
            <a:off x="215950" y="756295"/>
            <a:ext cx="11715750" cy="6483350"/>
          </a:xfrm>
        </p:spPr>
        <p:txBody>
          <a:bodyPr lIns="360000" tIns="360000" rIns="360000" bIns="360000"/>
          <a:lstStyle/>
          <a:p>
            <a:pPr marL="0" indent="0">
              <a:buNone/>
            </a:pPr>
            <a:r>
              <a:rPr lang="ja-JP" altLang="en-US" sz="28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睡眠に</a:t>
            </a:r>
            <a:r>
              <a:rPr lang="ja-JP" altLang="en-US" sz="2800" u="sng"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影響する「体内時計の乱れ」</a:t>
            </a:r>
            <a:endParaRPr lang="en-US" altLang="ja-JP" sz="28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800" u="sng"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体内時計は、脳の視</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床下部を中枢とし</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て</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全身</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の細胞</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に備わっており</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睡眠</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体温</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・ホルモン分必などの身体機能を調整しています</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体内時計を調律する要素とし</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て</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、食事や睡眠などの行動や、太陽</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や照明の</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光を浴びることが挙げられます</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生活リズムが変化すると、これらのタイミングも変化し、体内時計が乱れ </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「睡眠の量</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」や「</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睡眠の質</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」に影響を与えます。</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endParaRPr lang="en-US" altLang="ja-JP" sz="2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8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pic>
        <p:nvPicPr>
          <p:cNvPr id="4" name="図 3"/>
          <p:cNvPicPr>
            <a:picLocks noChangeAspect="1"/>
          </p:cNvPicPr>
          <p:nvPr/>
        </p:nvPicPr>
        <p:blipFill>
          <a:blip r:embed="rId3"/>
          <a:stretch>
            <a:fillRect/>
          </a:stretch>
        </p:blipFill>
        <p:spPr>
          <a:xfrm>
            <a:off x="8928918" y="4015283"/>
            <a:ext cx="2232248" cy="2068741"/>
          </a:xfrm>
          <a:prstGeom prst="rect">
            <a:avLst/>
          </a:prstGeom>
        </p:spPr>
      </p:pic>
      <p:sp>
        <p:nvSpPr>
          <p:cNvPr id="5" name="角丸四角形 4"/>
          <p:cNvSpPr/>
          <p:nvPr/>
        </p:nvSpPr>
        <p:spPr>
          <a:xfrm>
            <a:off x="2206886" y="6322370"/>
            <a:ext cx="7824266" cy="678928"/>
          </a:xfrm>
          <a:prstGeom prst="roundRect">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生活リズムを意識し、体内時計を整えましょ</a:t>
            </a:r>
            <a:r>
              <a:rPr lang="ja-JP" altLang="en-US" sz="24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う</a:t>
            </a:r>
            <a:endParaRPr lang="en-US" altLang="ja-JP" sz="24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Tree>
    <p:extLst>
      <p:ext uri="{BB962C8B-B14F-4D97-AF65-F5344CB8AC3E}">
        <p14:creationId xmlns:p14="http://schemas.microsoft.com/office/powerpoint/2010/main" val="17563297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２．セルフケア～からだを整える～</a:t>
            </a:r>
          </a:p>
        </p:txBody>
      </p:sp>
      <p:sp>
        <p:nvSpPr>
          <p:cNvPr id="23" name="サブタイトル 22"/>
          <p:cNvSpPr>
            <a:spLocks noGrp="1"/>
          </p:cNvSpPr>
          <p:nvPr>
            <p:ph idx="1"/>
          </p:nvPr>
        </p:nvSpPr>
        <p:spPr/>
        <p:txBody>
          <a:bodyPr lIns="360000" tIns="360000" rIns="360000" bIns="360000"/>
          <a:lstStyle/>
          <a:p>
            <a:pPr marL="0" indent="0">
              <a:buNone/>
            </a:pP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体内時計を整えるポイント</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800" u="sng" dirty="0" smtClean="0">
                <a:solidFill>
                  <a:srgbClr val="0070C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１．自然の明暗サイクルに合わせた生活を心がける</a:t>
            </a:r>
            <a:endParaRPr lang="en-US" altLang="ja-JP" sz="2800" dirty="0" smtClean="0">
              <a:solidFill>
                <a:srgbClr val="0070C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起床後すぐに日の光を浴び、就寝前は</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強い照明の使用を</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控えましょう。青色の</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成分が</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多く含まれる光ほど影響を受けるため</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白</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っぽい蛍光灯</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や</a:t>
            </a:r>
            <a:r>
              <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LED</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ディスプレイ</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パソコン、スマートフォン）の使用は</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控えめにしましょう。</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夜勤の場合</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は</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、退社時にサングラスや帽子、日傘を利用したり、出勤</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前</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に自宅のカーテンを閉めておく</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など</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、就寝前はできるだけ</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日光を浴びないように</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しましょう。</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pic>
        <p:nvPicPr>
          <p:cNvPr id="5" name="図 4"/>
          <p:cNvPicPr>
            <a:picLocks noChangeAspect="1"/>
          </p:cNvPicPr>
          <p:nvPr/>
        </p:nvPicPr>
        <p:blipFill>
          <a:blip r:embed="rId3"/>
          <a:stretch>
            <a:fillRect/>
          </a:stretch>
        </p:blipFill>
        <p:spPr>
          <a:xfrm>
            <a:off x="8280846" y="5220791"/>
            <a:ext cx="2985344" cy="1795835"/>
          </a:xfrm>
          <a:prstGeom prst="rect">
            <a:avLst/>
          </a:prstGeom>
        </p:spPr>
      </p:pic>
    </p:spTree>
    <p:extLst>
      <p:ext uri="{BB962C8B-B14F-4D97-AF65-F5344CB8AC3E}">
        <p14:creationId xmlns:p14="http://schemas.microsoft.com/office/powerpoint/2010/main" val="40574201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２．セルフケア～からだを整える～</a:t>
            </a:r>
          </a:p>
        </p:txBody>
      </p:sp>
      <p:sp>
        <p:nvSpPr>
          <p:cNvPr id="23" name="サブタイトル 22"/>
          <p:cNvSpPr>
            <a:spLocks noGrp="1"/>
          </p:cNvSpPr>
          <p:nvPr>
            <p:ph idx="1"/>
          </p:nvPr>
        </p:nvSpPr>
        <p:spPr/>
        <p:txBody>
          <a:bodyPr lIns="360000" tIns="360000" rIns="360000" bIns="360000"/>
          <a:lstStyle/>
          <a:p>
            <a:pPr marL="0" indent="0">
              <a:buNone/>
            </a:pP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体内時計を整えるポイント</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800" u="sng" dirty="0" smtClean="0">
                <a:solidFill>
                  <a:srgbClr val="0070C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２．休日</a:t>
            </a:r>
            <a:r>
              <a:rPr lang="ja-JP" altLang="en-US" sz="2800" u="sng" dirty="0">
                <a:solidFill>
                  <a:srgbClr val="0070C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も含めて、就寝時刻と起床時刻を一定に</a:t>
            </a:r>
            <a:r>
              <a:rPr lang="ja-JP" altLang="en-US" sz="2800" u="sng" dirty="0" smtClean="0">
                <a:solidFill>
                  <a:srgbClr val="0070C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する</a:t>
            </a:r>
            <a:endParaRPr lang="en-US" altLang="ja-JP" sz="2800" u="sng" dirty="0" smtClean="0">
              <a:solidFill>
                <a:srgbClr val="0070C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休日に朝寝坊をすると、日の光を浴びる</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時間</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が遅くなることで体内時計が</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後退</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し、眠くなる時間も遅くなります。また</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長すぎる</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昼寝</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や夕方</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以降</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にうたたねをすると、その後の夜の寝つきが悪くなる、途中で目が覚める等、睡眠の質の低下につながります。昼寝が必要な場合は、１６時より前に２０分間以内としましょう。</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grpSp>
        <p:nvGrpSpPr>
          <p:cNvPr id="7" name="グループ化 6"/>
          <p:cNvGrpSpPr/>
          <p:nvPr/>
        </p:nvGrpSpPr>
        <p:grpSpPr>
          <a:xfrm>
            <a:off x="6696670" y="3268886"/>
            <a:ext cx="4680520" cy="3951363"/>
            <a:chOff x="5832574" y="2948634"/>
            <a:chExt cx="5443964" cy="4567336"/>
          </a:xfrm>
        </p:grpSpPr>
        <p:pic>
          <p:nvPicPr>
            <p:cNvPr id="2" name="図 1"/>
            <p:cNvPicPr>
              <a:picLocks noChangeAspect="1"/>
            </p:cNvPicPr>
            <p:nvPr/>
          </p:nvPicPr>
          <p:blipFill>
            <a:blip r:embed="rId3"/>
            <a:stretch>
              <a:fillRect/>
            </a:stretch>
          </p:blipFill>
          <p:spPr>
            <a:xfrm>
              <a:off x="7776790" y="4284687"/>
              <a:ext cx="3346897" cy="2374333"/>
            </a:xfrm>
            <a:prstGeom prst="rect">
              <a:avLst/>
            </a:prstGeom>
          </p:spPr>
        </p:pic>
        <p:pic>
          <p:nvPicPr>
            <p:cNvPr id="3" name="図 2"/>
            <p:cNvPicPr>
              <a:picLocks noChangeAspect="1"/>
            </p:cNvPicPr>
            <p:nvPr/>
          </p:nvPicPr>
          <p:blipFill>
            <a:blip r:embed="rId4"/>
            <a:stretch>
              <a:fillRect/>
            </a:stretch>
          </p:blipFill>
          <p:spPr>
            <a:xfrm>
              <a:off x="6336630" y="4140671"/>
              <a:ext cx="1635698" cy="1445840"/>
            </a:xfrm>
            <a:prstGeom prst="rect">
              <a:avLst/>
            </a:prstGeom>
          </p:spPr>
        </p:pic>
        <p:sp>
          <p:nvSpPr>
            <p:cNvPr id="6" name="乗算 5"/>
            <p:cNvSpPr/>
            <p:nvPr/>
          </p:nvSpPr>
          <p:spPr>
            <a:xfrm>
              <a:off x="5832574" y="2948634"/>
              <a:ext cx="5443964" cy="4567336"/>
            </a:xfrm>
            <a:prstGeom prst="mathMultiply">
              <a:avLst>
                <a:gd name="adj1" fmla="val 4673"/>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8994251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２．セルフケア～からだを整える～</a:t>
            </a:r>
          </a:p>
        </p:txBody>
      </p:sp>
      <p:sp>
        <p:nvSpPr>
          <p:cNvPr id="23" name="サブタイトル 22"/>
          <p:cNvSpPr>
            <a:spLocks noGrp="1"/>
          </p:cNvSpPr>
          <p:nvPr>
            <p:ph idx="1"/>
          </p:nvPr>
        </p:nvSpPr>
        <p:spPr/>
        <p:txBody>
          <a:bodyPr lIns="360000" tIns="360000" rIns="360000" bIns="360000"/>
          <a:lstStyle/>
          <a:p>
            <a:pPr marL="0" indent="0">
              <a:buNone/>
            </a:pP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体内時計を整えるポイント</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800" u="sng" dirty="0" smtClean="0">
                <a:solidFill>
                  <a:srgbClr val="0070C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３．食事</a:t>
            </a:r>
            <a:r>
              <a:rPr lang="ja-JP" altLang="en-US" sz="2800" u="sng" dirty="0">
                <a:solidFill>
                  <a:srgbClr val="0070C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時間を規則的に</a:t>
            </a:r>
            <a:r>
              <a:rPr lang="ja-JP" altLang="en-US" sz="2800" u="sng" dirty="0" smtClean="0">
                <a:solidFill>
                  <a:srgbClr val="0070C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する</a:t>
            </a:r>
            <a:endParaRPr lang="en-US" altLang="ja-JP" sz="2800" u="sng" dirty="0">
              <a:solidFill>
                <a:srgbClr val="0070C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腸の体内時計は、食事をすることで時刻合わせを行いますが、食事時間が不規則になると、脳の体内時計とずれが生じます。その結果、胃腸の不調（胃痛、胃もたれ、下痢、便秘など）が起こることがあります</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休日や時差勤務時でも、食事時間が大きくずれないようにし、食事を抜かないようにしましょう。</a:t>
            </a: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grpSp>
        <p:nvGrpSpPr>
          <p:cNvPr id="5" name="グループ化 4"/>
          <p:cNvGrpSpPr/>
          <p:nvPr/>
        </p:nvGrpSpPr>
        <p:grpSpPr>
          <a:xfrm>
            <a:off x="7992814" y="3923508"/>
            <a:ext cx="2700856" cy="2723577"/>
            <a:chOff x="1575639" y="3288607"/>
            <a:chExt cx="2700856" cy="2723577"/>
          </a:xfrm>
        </p:grpSpPr>
        <p:sp>
          <p:nvSpPr>
            <p:cNvPr id="2" name="涙形 1"/>
            <p:cNvSpPr/>
            <p:nvPr/>
          </p:nvSpPr>
          <p:spPr>
            <a:xfrm>
              <a:off x="1800126" y="3990975"/>
              <a:ext cx="2304256" cy="1733872"/>
            </a:xfrm>
            <a:prstGeom prst="teardrop">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平行四辺形 2"/>
            <p:cNvSpPr/>
            <p:nvPr/>
          </p:nvSpPr>
          <p:spPr>
            <a:xfrm>
              <a:off x="3361328" y="3288607"/>
              <a:ext cx="915167" cy="714400"/>
            </a:xfrm>
            <a:prstGeom prst="parallelogram">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平行四辺形 6"/>
            <p:cNvSpPr/>
            <p:nvPr/>
          </p:nvSpPr>
          <p:spPr>
            <a:xfrm>
              <a:off x="1575639" y="5004767"/>
              <a:ext cx="1016575" cy="1007417"/>
            </a:xfrm>
            <a:prstGeom prst="parallelogram">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5" name="グループ化 24"/>
          <p:cNvGrpSpPr/>
          <p:nvPr/>
        </p:nvGrpSpPr>
        <p:grpSpPr>
          <a:xfrm>
            <a:off x="9586996" y="5088123"/>
            <a:ext cx="305506" cy="355485"/>
            <a:chOff x="2281208" y="3569205"/>
            <a:chExt cx="648072" cy="644537"/>
          </a:xfrm>
        </p:grpSpPr>
        <p:cxnSp>
          <p:nvCxnSpPr>
            <p:cNvPr id="17" name="直線コネクタ 16"/>
            <p:cNvCxnSpPr/>
            <p:nvPr/>
          </p:nvCxnSpPr>
          <p:spPr>
            <a:xfrm flipV="1">
              <a:off x="2281208" y="3569205"/>
              <a:ext cx="648072" cy="287338"/>
            </a:xfrm>
            <a:prstGeom prst="line">
              <a:avLst/>
            </a:prstGeom>
            <a:ln w="47625" cmpd="sng"/>
          </p:spPr>
          <p:style>
            <a:lnRef idx="1">
              <a:schemeClr val="dk1"/>
            </a:lnRef>
            <a:fillRef idx="0">
              <a:schemeClr val="dk1"/>
            </a:fillRef>
            <a:effectRef idx="0">
              <a:schemeClr val="dk1"/>
            </a:effectRef>
            <a:fontRef idx="minor">
              <a:schemeClr val="tx1"/>
            </a:fontRef>
          </p:style>
        </p:cxnSp>
        <p:cxnSp>
          <p:nvCxnSpPr>
            <p:cNvPr id="18" name="直線コネクタ 17"/>
            <p:cNvCxnSpPr/>
            <p:nvPr/>
          </p:nvCxnSpPr>
          <p:spPr>
            <a:xfrm>
              <a:off x="2281208" y="3856542"/>
              <a:ext cx="648072" cy="357200"/>
            </a:xfrm>
            <a:prstGeom prst="line">
              <a:avLst/>
            </a:prstGeom>
            <a:ln w="47625" cmpd="sng"/>
          </p:spPr>
          <p:style>
            <a:lnRef idx="1">
              <a:schemeClr val="dk1"/>
            </a:lnRef>
            <a:fillRef idx="0">
              <a:schemeClr val="dk1"/>
            </a:fillRef>
            <a:effectRef idx="0">
              <a:schemeClr val="dk1"/>
            </a:effectRef>
            <a:fontRef idx="minor">
              <a:schemeClr val="tx1"/>
            </a:fontRef>
          </p:style>
        </p:cxnSp>
      </p:grpSp>
      <p:grpSp>
        <p:nvGrpSpPr>
          <p:cNvPr id="26" name="グループ化 25"/>
          <p:cNvGrpSpPr/>
          <p:nvPr/>
        </p:nvGrpSpPr>
        <p:grpSpPr>
          <a:xfrm flipH="1">
            <a:off x="8910486" y="5088124"/>
            <a:ext cx="288831" cy="330519"/>
            <a:chOff x="2281208" y="3569205"/>
            <a:chExt cx="648072" cy="644537"/>
          </a:xfrm>
        </p:grpSpPr>
        <p:cxnSp>
          <p:nvCxnSpPr>
            <p:cNvPr id="27" name="直線コネクタ 26"/>
            <p:cNvCxnSpPr/>
            <p:nvPr/>
          </p:nvCxnSpPr>
          <p:spPr>
            <a:xfrm flipV="1">
              <a:off x="2281208" y="3569205"/>
              <a:ext cx="648072" cy="287338"/>
            </a:xfrm>
            <a:prstGeom prst="line">
              <a:avLst/>
            </a:prstGeom>
            <a:ln w="47625" cmpd="sng"/>
          </p:spPr>
          <p:style>
            <a:lnRef idx="1">
              <a:schemeClr val="dk1"/>
            </a:lnRef>
            <a:fillRef idx="0">
              <a:schemeClr val="dk1"/>
            </a:fillRef>
            <a:effectRef idx="0">
              <a:schemeClr val="dk1"/>
            </a:effectRef>
            <a:fontRef idx="minor">
              <a:schemeClr val="tx1"/>
            </a:fontRef>
          </p:style>
        </p:cxnSp>
        <p:cxnSp>
          <p:nvCxnSpPr>
            <p:cNvPr id="28" name="直線コネクタ 27"/>
            <p:cNvCxnSpPr/>
            <p:nvPr/>
          </p:nvCxnSpPr>
          <p:spPr>
            <a:xfrm>
              <a:off x="2281208" y="3856542"/>
              <a:ext cx="648072" cy="357200"/>
            </a:xfrm>
            <a:prstGeom prst="line">
              <a:avLst/>
            </a:prstGeom>
            <a:ln w="47625" cmpd="sng"/>
          </p:spPr>
          <p:style>
            <a:lnRef idx="1">
              <a:schemeClr val="dk1"/>
            </a:lnRef>
            <a:fillRef idx="0">
              <a:schemeClr val="dk1"/>
            </a:fillRef>
            <a:effectRef idx="0">
              <a:schemeClr val="dk1"/>
            </a:effectRef>
            <a:fontRef idx="minor">
              <a:schemeClr val="tx1"/>
            </a:fontRef>
          </p:style>
        </p:cxnSp>
      </p:grpSp>
      <p:sp>
        <p:nvSpPr>
          <p:cNvPr id="29" name="アーチ 28"/>
          <p:cNvSpPr/>
          <p:nvPr/>
        </p:nvSpPr>
        <p:spPr>
          <a:xfrm rot="1198573">
            <a:off x="8999865" y="5610235"/>
            <a:ext cx="864096" cy="695523"/>
          </a:xfrm>
          <a:prstGeom prst="blockArc">
            <a:avLst>
              <a:gd name="adj1" fmla="val 10800000"/>
              <a:gd name="adj2" fmla="val 18771939"/>
              <a:gd name="adj3" fmla="val 10143"/>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11809099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図表 2"/>
          <p:cNvGraphicFramePr/>
          <p:nvPr>
            <p:extLst>
              <p:ext uri="{D42A27DB-BD31-4B8C-83A1-F6EECF244321}">
                <p14:modId xmlns:p14="http://schemas.microsoft.com/office/powerpoint/2010/main" val="3966842706"/>
              </p:ext>
            </p:extLst>
          </p:nvPr>
        </p:nvGraphicFramePr>
        <p:xfrm>
          <a:off x="792014" y="1836415"/>
          <a:ext cx="10694775" cy="51845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２．セルフケア～こころを整える～</a:t>
            </a:r>
          </a:p>
        </p:txBody>
      </p:sp>
      <p:sp>
        <p:nvSpPr>
          <p:cNvPr id="7" name="角丸四角形 6"/>
          <p:cNvSpPr/>
          <p:nvPr/>
        </p:nvSpPr>
        <p:spPr>
          <a:xfrm>
            <a:off x="792015" y="832668"/>
            <a:ext cx="7416823" cy="792088"/>
          </a:xfrm>
          <a:prstGeom prst="roundRect">
            <a:avLst/>
          </a:prstGeom>
          <a:solidFill>
            <a:srgbClr val="FFFFCC"/>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ja-JP" altLang="en-US" sz="28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睡眠</a:t>
            </a:r>
            <a:r>
              <a:rPr lang="ja-JP" altLang="en-US" sz="28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の質を</a:t>
            </a:r>
            <a:r>
              <a:rPr lang="ja-JP" altLang="en-US" sz="28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高める効果のある「</a:t>
            </a:r>
            <a:r>
              <a:rPr kumimoji="1" lang="ja-JP" altLang="en-US" sz="28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４－７－８呼吸」</a:t>
            </a:r>
            <a:endParaRPr kumimoji="1" lang="ja-JP" altLang="en-US" sz="28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pic>
        <p:nvPicPr>
          <p:cNvPr id="6" name="図 5"/>
          <p:cNvPicPr/>
          <p:nvPr/>
        </p:nvPicPr>
        <p:blipFill>
          <a:blip r:embed="rId8"/>
          <a:stretch>
            <a:fillRect/>
          </a:stretch>
        </p:blipFill>
        <p:spPr>
          <a:xfrm>
            <a:off x="792014" y="3060551"/>
            <a:ext cx="1731895" cy="3740951"/>
          </a:xfrm>
          <a:prstGeom prst="rect">
            <a:avLst/>
          </a:prstGeom>
        </p:spPr>
      </p:pic>
    </p:spTree>
    <p:extLst>
      <p:ext uri="{BB962C8B-B14F-4D97-AF65-F5344CB8AC3E}">
        <p14:creationId xmlns:p14="http://schemas.microsoft.com/office/powerpoint/2010/main" val="5448997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２．セルフケア～からだを整える～</a:t>
            </a:r>
          </a:p>
        </p:txBody>
      </p:sp>
      <p:sp>
        <p:nvSpPr>
          <p:cNvPr id="23" name="サブタイトル 22"/>
          <p:cNvSpPr>
            <a:spLocks noGrp="1"/>
          </p:cNvSpPr>
          <p:nvPr>
            <p:ph idx="1"/>
          </p:nvPr>
        </p:nvSpPr>
        <p:spPr/>
        <p:txBody>
          <a:bodyPr lIns="360000" tIns="360000" rIns="360000" bIns="360000"/>
          <a:lstStyle/>
          <a:p>
            <a:pPr marL="0" indent="0" algn="ctr">
              <a:buNone/>
            </a:pPr>
            <a:r>
              <a:rPr lang="ja-JP" altLang="en-US" sz="28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コラム</a:t>
            </a:r>
            <a:r>
              <a:rPr lang="ja-JP" altLang="en-US" sz="2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：個人</a:t>
            </a:r>
            <a:r>
              <a:rPr lang="ja-JP" altLang="en-US" sz="28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の体内時計を評価する</a:t>
            </a:r>
            <a:r>
              <a:rPr lang="ja-JP" altLang="en-US" sz="2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ツール</a:t>
            </a:r>
            <a:endParaRPr lang="en-US" altLang="ja-JP" sz="28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lgn="ctr">
              <a:buNone/>
            </a:pPr>
            <a:r>
              <a:rPr lang="ja-JP" altLang="en-US" sz="2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lang="ja-JP" altLang="en-US" sz="28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ミュンヘンクロノタイプ質問紙」</a:t>
            </a:r>
          </a:p>
          <a:p>
            <a:pPr marL="0" indent="0">
              <a:buNone/>
            </a:pPr>
            <a:endParaRPr lang="en-US" altLang="ja-JP" sz="2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「ミュンヘンクロノタイプ質問紙</a:t>
            </a:r>
            <a:r>
              <a:rPr lang="ja-JP" altLang="en-US" sz="2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」とは、「</a:t>
            </a:r>
            <a:r>
              <a:rPr lang="ja-JP" altLang="en-US" sz="2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朝型」か「夜型」か</a:t>
            </a:r>
            <a:r>
              <a:rPr lang="ja-JP" altLang="en-US" sz="2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、自分の体内時計を</a:t>
            </a:r>
            <a:r>
              <a:rPr lang="ja-JP" altLang="en-US" sz="2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評価し</a:t>
            </a:r>
            <a:r>
              <a:rPr lang="ja-JP" altLang="en-US" sz="2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lang="ja-JP" altLang="en-US" sz="2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自分</a:t>
            </a:r>
            <a:r>
              <a:rPr lang="ja-JP" altLang="en-US" sz="2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に</a:t>
            </a:r>
            <a:r>
              <a:rPr lang="ja-JP" altLang="en-US" sz="2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合</a:t>
            </a:r>
            <a:r>
              <a:rPr lang="ja-JP" altLang="en-US" sz="2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った活動や睡眠</a:t>
            </a:r>
            <a:r>
              <a:rPr lang="ja-JP" altLang="en-US" sz="2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のタイミングを知ることが</a:t>
            </a:r>
            <a:r>
              <a:rPr lang="ja-JP" altLang="en-US" sz="2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できるツールです。今の生活リズムが自分にあっているか見直す参考にしてみてください。</a:t>
            </a:r>
            <a:endParaRPr lang="en-US" altLang="ja-JP" sz="2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lgn="ctr">
              <a:buNone/>
            </a:pPr>
            <a:r>
              <a:rPr lang="ja-JP" altLang="en-US" sz="20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hlinkClick r:id="rId3"/>
              </a:rPr>
              <a:t>国立</a:t>
            </a:r>
            <a:r>
              <a:rPr lang="ja-JP" altLang="en-US" sz="20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hlinkClick r:id="rId3"/>
              </a:rPr>
              <a:t>精神・神経医療研究センター　精神保健研究所　睡眠・覚醒障害研究部ウェブサイト</a:t>
            </a:r>
            <a:endParaRPr lang="en-US" altLang="ja-JP" sz="20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Tree>
    <p:extLst>
      <p:ext uri="{BB962C8B-B14F-4D97-AF65-F5344CB8AC3E}">
        <p14:creationId xmlns:p14="http://schemas.microsoft.com/office/powerpoint/2010/main" val="16632137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２．セルフケア～からだを整える～</a:t>
            </a:r>
          </a:p>
        </p:txBody>
      </p:sp>
      <p:sp>
        <p:nvSpPr>
          <p:cNvPr id="23" name="サブタイトル 22"/>
          <p:cNvSpPr>
            <a:spLocks noGrp="1"/>
          </p:cNvSpPr>
          <p:nvPr>
            <p:ph idx="1"/>
          </p:nvPr>
        </p:nvSpPr>
        <p:spPr/>
        <p:txBody>
          <a:bodyPr lIns="360000" tIns="360000" rIns="360000" bIns="360000"/>
          <a:lstStyle/>
          <a:p>
            <a:pPr algn="l"/>
            <a:endParaRPr lang="en-US" altLang="ja-JP" u="sng" dirty="0" smtClean="0">
              <a:latin typeface="Meiryo UI" panose="020B0604030504040204" pitchFamily="50" charset="-128"/>
              <a:ea typeface="Meiryo UI" panose="020B0604030504040204" pitchFamily="50" charset="-128"/>
              <a:cs typeface="源真ゴシックP Regular" panose="020B0302020203020207" pitchFamily="50" charset="-128"/>
            </a:endParaRPr>
          </a:p>
          <a:p>
            <a:pPr algn="l"/>
            <a:endParaRPr lang="en-US" altLang="ja-JP" u="sng" dirty="0">
              <a:latin typeface="Meiryo UI" panose="020B0604030504040204" pitchFamily="50" charset="-128"/>
              <a:ea typeface="Meiryo UI" panose="020B0604030504040204" pitchFamily="50" charset="-128"/>
              <a:cs typeface="源真ゴシックP Regular" panose="020B0302020203020207" pitchFamily="50" charset="-128"/>
            </a:endParaRPr>
          </a:p>
          <a:p>
            <a:pPr algn="l"/>
            <a:endParaRPr lang="en-US" altLang="ja-JP" u="sng" dirty="0" smtClean="0">
              <a:latin typeface="Meiryo UI" panose="020B0604030504040204" pitchFamily="50" charset="-128"/>
              <a:ea typeface="Meiryo UI" panose="020B0604030504040204" pitchFamily="50" charset="-128"/>
              <a:cs typeface="源真ゴシックP Regular" panose="020B0302020203020207" pitchFamily="50" charset="-128"/>
            </a:endParaRPr>
          </a:p>
          <a:p>
            <a:pPr marL="0" indent="0" algn="l">
              <a:buNone/>
            </a:pPr>
            <a:endParaRPr lang="en-US" altLang="ja-JP" u="sng" dirty="0" smtClean="0">
              <a:latin typeface="Meiryo UI" panose="020B0604030504040204" pitchFamily="50" charset="-128"/>
              <a:ea typeface="Meiryo UI" panose="020B0604030504040204" pitchFamily="50" charset="-128"/>
              <a:cs typeface="源真ゴシックP Regular" panose="020B0302020203020207" pitchFamily="50" charset="-128"/>
            </a:endParaRPr>
          </a:p>
          <a:p>
            <a:pPr marL="0" indent="0" algn="l">
              <a:buNone/>
            </a:pPr>
            <a:r>
              <a:rPr lang="ja-JP" altLang="en-US" u="sng" dirty="0" smtClean="0">
                <a:latin typeface="Meiryo UI" panose="020B0604030504040204" pitchFamily="50" charset="-128"/>
                <a:ea typeface="Meiryo UI" panose="020B0604030504040204" pitchFamily="50" charset="-128"/>
                <a:cs typeface="源真ゴシックP Regular" panose="020B0302020203020207" pitchFamily="50" charset="-128"/>
              </a:rPr>
              <a:t>身体活動を増やす</a:t>
            </a:r>
            <a:endParaRPr lang="en-US" altLang="ja-JP" u="sng" dirty="0" smtClean="0">
              <a:latin typeface="Meiryo UI" panose="020B0604030504040204" pitchFamily="50" charset="-128"/>
              <a:ea typeface="Meiryo UI" panose="020B0604030504040204" pitchFamily="50" charset="-128"/>
              <a:cs typeface="源真ゴシックP Regular" panose="020B0302020203020207" pitchFamily="50" charset="-128"/>
            </a:endParaRPr>
          </a:p>
        </p:txBody>
      </p:sp>
    </p:spTree>
    <p:extLst>
      <p:ext uri="{BB962C8B-B14F-4D97-AF65-F5344CB8AC3E}">
        <p14:creationId xmlns:p14="http://schemas.microsoft.com/office/powerpoint/2010/main" val="24675341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はじめ</a:t>
            </a:r>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に</a:t>
            </a:r>
            <a:endParaRPr kumimoji="1" lang="ja-JP" altLang="en-US" dirty="0"/>
          </a:p>
        </p:txBody>
      </p:sp>
      <p:sp>
        <p:nvSpPr>
          <p:cNvPr id="3" name="コンテンツ プレースホルダー 2"/>
          <p:cNvSpPr>
            <a:spLocks noGrp="1"/>
          </p:cNvSpPr>
          <p:nvPr>
            <p:ph idx="1"/>
          </p:nvPr>
        </p:nvSpPr>
        <p:spPr/>
        <p:txBody>
          <a:bodyPr lIns="360000" tIns="360000" rIns="360000" bIns="360000"/>
          <a:lstStyle/>
          <a:p>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新型コロナウイルス感染症の流行以来、私たちの生活は大きく変化しました。</a:t>
            </a: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新型コロナウイルス感染症は、病気そのものの怖さだけでなく、「もし感染したらどうなるんだろう」という不安や、</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新しい生活様式や働き方の変化に対する戸惑い</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など、私たち</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のこころやからだ</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にさまざまな</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影響</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を</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及</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ぼしていま</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す</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今回</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の</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学習</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では、新型コロナウイルス感染症によって大きく変化した生活に適応していくための、セルフケアのポイントをお伝えします。</a:t>
            </a:r>
            <a:endParaRPr kumimoji="1"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kumimoji="1"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Tree>
    <p:extLst>
      <p:ext uri="{BB962C8B-B14F-4D97-AF65-F5344CB8AC3E}">
        <p14:creationId xmlns:p14="http://schemas.microsoft.com/office/powerpoint/2010/main" val="4830713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２．セルフケア～からだを整える～</a:t>
            </a:r>
          </a:p>
        </p:txBody>
      </p:sp>
      <p:sp>
        <p:nvSpPr>
          <p:cNvPr id="23" name="サブタイトル 22"/>
          <p:cNvSpPr>
            <a:spLocks noGrp="1"/>
          </p:cNvSpPr>
          <p:nvPr>
            <p:ph idx="1"/>
          </p:nvPr>
        </p:nvSpPr>
        <p:spPr/>
        <p:txBody>
          <a:bodyPr lIns="360000" tIns="360000" rIns="360000" bIns="360000"/>
          <a:lstStyle/>
          <a:p>
            <a:pPr marL="0" indent="0">
              <a:buNone/>
            </a:pPr>
            <a:r>
              <a:rPr lang="ja-JP" altLang="en-US" sz="24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生活の変化による</a:t>
            </a:r>
            <a:r>
              <a:rPr lang="ja-JP" altLang="en-US" sz="2400" u="sng"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身体</a:t>
            </a:r>
            <a:r>
              <a:rPr lang="ja-JP" altLang="en-US" sz="24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活動の</a:t>
            </a:r>
            <a:r>
              <a:rPr lang="ja-JP" altLang="en-US" sz="2400" u="sng"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低下</a:t>
            </a:r>
            <a:endParaRPr lang="en-US" altLang="ja-JP" sz="2400" u="sng"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在宅</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勤務やオンラインでの</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作業が増えると、座位時間が長くなります。座位時間が長くなると、</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普段、適度に運動をしていても、心血管</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疾患や、がん</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糖尿病にかかりやすくなることが報告されています。</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また、「身体不活動（身体活動や運動を日常的に行わないこと）」は世界の主な死亡の危険因子の第</a:t>
            </a:r>
            <a:r>
              <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4</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位と言われています</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lgn="ctr">
              <a:buNone/>
            </a:pPr>
            <a:endParaRPr lang="en-US" altLang="ja-JP" sz="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lgn="ctr">
              <a:buNone/>
            </a:pPr>
            <a:r>
              <a:rPr lang="ja-JP" altLang="en-US" sz="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参考</a:t>
            </a:r>
            <a:r>
              <a:rPr lang="ja-JP" altLang="en-US" sz="1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文献：</a:t>
            </a:r>
            <a:r>
              <a:rPr lang="en-US" altLang="ja-JP" sz="1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WHO</a:t>
            </a:r>
            <a:r>
              <a:rPr lang="ja-JP" altLang="en-US" sz="1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lang="en-US" altLang="ja-JP" sz="1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Global Health Risks. 2009. http:</a:t>
            </a:r>
            <a:r>
              <a:rPr lang="ja-JP" altLang="en-US" sz="1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lang="en-US" altLang="ja-JP" sz="1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www.who.int</a:t>
            </a:r>
            <a:r>
              <a:rPr lang="ja-JP" altLang="en-US" sz="1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lang="en-US" altLang="ja-JP" sz="1200" dirty="0" err="1">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healthinfo</a:t>
            </a:r>
            <a:r>
              <a:rPr lang="ja-JP" altLang="en-US" sz="1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lang="en-US" altLang="ja-JP" sz="1200" dirty="0" err="1">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global_burden_disease</a:t>
            </a:r>
            <a:r>
              <a:rPr lang="ja-JP" altLang="en-US" sz="1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lang="en-US" altLang="ja-JP" sz="1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GlobalHealthRisks_report_full.pdf</a:t>
            </a:r>
            <a:endParaRPr lang="en-US" altLang="ja-JP" sz="1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graphicFrame>
        <p:nvGraphicFramePr>
          <p:cNvPr id="7" name="表 6"/>
          <p:cNvGraphicFramePr>
            <a:graphicFrameLocks noGrp="1"/>
          </p:cNvGraphicFramePr>
          <p:nvPr>
            <p:extLst>
              <p:ext uri="{D42A27DB-BD31-4B8C-83A1-F6EECF244321}">
                <p14:modId xmlns:p14="http://schemas.microsoft.com/office/powerpoint/2010/main" val="2071004361"/>
              </p:ext>
            </p:extLst>
          </p:nvPr>
        </p:nvGraphicFramePr>
        <p:xfrm>
          <a:off x="3528318" y="3564607"/>
          <a:ext cx="5616624" cy="2194560"/>
        </p:xfrm>
        <a:graphic>
          <a:graphicData uri="http://schemas.openxmlformats.org/drawingml/2006/table">
            <a:tbl>
              <a:tblPr firstRow="1" bandRow="1">
                <a:tableStyleId>{5C22544A-7EE6-4342-B048-85BDC9FD1C3A}</a:tableStyleId>
              </a:tblPr>
              <a:tblGrid>
                <a:gridCol w="2273890">
                  <a:extLst>
                    <a:ext uri="{9D8B030D-6E8A-4147-A177-3AD203B41FA5}">
                      <a16:colId xmlns:a16="http://schemas.microsoft.com/office/drawing/2014/main" val="2590585214"/>
                    </a:ext>
                  </a:extLst>
                </a:gridCol>
                <a:gridCol w="3342734">
                  <a:extLst>
                    <a:ext uri="{9D8B030D-6E8A-4147-A177-3AD203B41FA5}">
                      <a16:colId xmlns:a16="http://schemas.microsoft.com/office/drawing/2014/main" val="1046024095"/>
                    </a:ext>
                  </a:extLst>
                </a:gridCol>
              </a:tblGrid>
              <a:tr h="346837">
                <a:tc gridSpan="2">
                  <a:txBody>
                    <a:bodyPr/>
                    <a:lstStyle/>
                    <a:p>
                      <a:pPr algn="ctr"/>
                      <a:r>
                        <a:rPr kumimoji="1" lang="ja-JP" altLang="en-US" b="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全世界の死亡の危険因子</a:t>
                      </a:r>
                      <a:endParaRPr kumimoji="1" lang="ja-JP" altLang="en-US" b="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txBody>
                  <a:tcPr/>
                </a:tc>
                <a:tc hMerge="1">
                  <a:txBody>
                    <a:bodyPr/>
                    <a:lstStyle/>
                    <a:p>
                      <a:pPr algn="ctr"/>
                      <a:endParaRPr kumimoji="1" lang="ja-JP" altLang="en-US" dirty="0"/>
                    </a:p>
                  </a:txBody>
                  <a:tcPr/>
                </a:tc>
                <a:extLst>
                  <a:ext uri="{0D108BD9-81ED-4DB2-BD59-A6C34878D82A}">
                    <a16:rowId xmlns:a16="http://schemas.microsoft.com/office/drawing/2014/main" val="520502239"/>
                  </a:ext>
                </a:extLst>
              </a:tr>
              <a:tr h="346837">
                <a:tc>
                  <a:txBody>
                    <a:bodyPr/>
                    <a:lstStyle/>
                    <a:p>
                      <a:pPr algn="ctr"/>
                      <a:r>
                        <a:rPr lang="en-US" altLang="ja-JP"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1 </a:t>
                      </a:r>
                      <a:r>
                        <a:rPr lang="ja-JP" altLang="en-US"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位</a:t>
                      </a:r>
                      <a:endParaRPr kumimoji="1"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txBody>
                  <a:tcPr/>
                </a:tc>
                <a:tc>
                  <a:txBody>
                    <a:bodyPr/>
                    <a:lstStyle/>
                    <a:p>
                      <a:pPr marL="0" indent="0" algn="ctr">
                        <a:buNone/>
                      </a:pPr>
                      <a:r>
                        <a:rPr lang="ja-JP" altLang="en-US"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高血圧</a:t>
                      </a:r>
                      <a:r>
                        <a:rPr lang="en-US" altLang="ja-JP"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(12.8</a:t>
                      </a:r>
                      <a:r>
                        <a:rPr lang="ja-JP" altLang="en-US"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lang="en-US" altLang="ja-JP"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endParaRPr kumimoji="1"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txBody>
                  <a:tcPr/>
                </a:tc>
                <a:extLst>
                  <a:ext uri="{0D108BD9-81ED-4DB2-BD59-A6C34878D82A}">
                    <a16:rowId xmlns:a16="http://schemas.microsoft.com/office/drawing/2014/main" val="1326203453"/>
                  </a:ext>
                </a:extLst>
              </a:tr>
              <a:tr h="346837">
                <a:tc>
                  <a:txBody>
                    <a:bodyPr/>
                    <a:lstStyle/>
                    <a:p>
                      <a:pPr algn="ctr"/>
                      <a:r>
                        <a:rPr lang="en-US" altLang="ja-JP"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2 </a:t>
                      </a:r>
                      <a:r>
                        <a:rPr lang="ja-JP" altLang="en-US"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位</a:t>
                      </a:r>
                      <a:endParaRPr kumimoji="1"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txBody>
                  <a:tcPr/>
                </a:tc>
                <a:tc>
                  <a:txBody>
                    <a:bodyPr/>
                    <a:lstStyle/>
                    <a:p>
                      <a:pPr algn="ctr"/>
                      <a:r>
                        <a:rPr lang="ja-JP" altLang="en-US"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喫煙</a:t>
                      </a:r>
                      <a:r>
                        <a:rPr lang="en-US" altLang="ja-JP"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(8.7</a:t>
                      </a:r>
                      <a:r>
                        <a:rPr lang="ja-JP" altLang="en-US"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lang="en-US" altLang="ja-JP"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endParaRPr kumimoji="1"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txBody>
                  <a:tcPr/>
                </a:tc>
                <a:extLst>
                  <a:ext uri="{0D108BD9-81ED-4DB2-BD59-A6C34878D82A}">
                    <a16:rowId xmlns:a16="http://schemas.microsoft.com/office/drawing/2014/main" val="2396711314"/>
                  </a:ext>
                </a:extLst>
              </a:tr>
              <a:tr h="346837">
                <a:tc>
                  <a:txBody>
                    <a:bodyPr/>
                    <a:lstStyle/>
                    <a:p>
                      <a:pPr algn="ctr"/>
                      <a:r>
                        <a:rPr lang="en-US" altLang="ja-JP"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3 </a:t>
                      </a:r>
                      <a:r>
                        <a:rPr lang="ja-JP" altLang="en-US"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位</a:t>
                      </a:r>
                      <a:endParaRPr kumimoji="1"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txBody>
                  <a:tcPr/>
                </a:tc>
                <a:tc>
                  <a:txBody>
                    <a:bodyPr/>
                    <a:lstStyle/>
                    <a:p>
                      <a:pPr algn="ctr"/>
                      <a:r>
                        <a:rPr lang="ja-JP" altLang="en-US"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高血糖</a:t>
                      </a:r>
                      <a:r>
                        <a:rPr lang="en-US" altLang="ja-JP"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(5.8</a:t>
                      </a:r>
                      <a:r>
                        <a:rPr lang="ja-JP" altLang="en-US"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lang="en-US" altLang="ja-JP"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endParaRPr kumimoji="1"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txBody>
                  <a:tcPr/>
                </a:tc>
                <a:extLst>
                  <a:ext uri="{0D108BD9-81ED-4DB2-BD59-A6C34878D82A}">
                    <a16:rowId xmlns:a16="http://schemas.microsoft.com/office/drawing/2014/main" val="4094033702"/>
                  </a:ext>
                </a:extLst>
              </a:tr>
              <a:tr h="34683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４</a:t>
                      </a:r>
                      <a:r>
                        <a:rPr lang="en-US" altLang="ja-JP"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位</a:t>
                      </a:r>
                      <a:endParaRPr kumimoji="1" lang="ja-JP" altLang="en-US"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txBody>
                  <a:tcPr/>
                </a:tc>
                <a:tc>
                  <a:txBody>
                    <a:bodyPr/>
                    <a:lstStyle/>
                    <a:p>
                      <a:pPr algn="ctr"/>
                      <a:r>
                        <a:rPr lang="ja-JP" altLang="en-US"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身体不活動（</a:t>
                      </a:r>
                      <a:r>
                        <a:rPr kumimoji="1" lang="en-US" altLang="ja-JP" sz="1800" b="0" i="0" u="none" strike="noStrike" kern="1200" baseline="0" dirty="0" smtClean="0">
                          <a:solidFill>
                            <a:schemeClr val="dk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5.5</a:t>
                      </a:r>
                      <a:r>
                        <a:rPr kumimoji="1" lang="ja-JP" altLang="en-US" sz="1800" b="0" i="0" u="none" strike="noStrike" kern="1200" baseline="0" dirty="0" smtClean="0">
                          <a:solidFill>
                            <a:schemeClr val="dk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endParaRPr kumimoji="1"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txBody>
                  <a:tcPr/>
                </a:tc>
                <a:extLst>
                  <a:ext uri="{0D108BD9-81ED-4DB2-BD59-A6C34878D82A}">
                    <a16:rowId xmlns:a16="http://schemas.microsoft.com/office/drawing/2014/main" val="1868397499"/>
                  </a:ext>
                </a:extLst>
              </a:tr>
              <a:tr h="346837">
                <a:tc>
                  <a:txBody>
                    <a:bodyPr/>
                    <a:lstStyle/>
                    <a:p>
                      <a:pPr algn="ctr"/>
                      <a:r>
                        <a:rPr lang="en-US" altLang="ja-JP"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5 </a:t>
                      </a:r>
                      <a:r>
                        <a:rPr lang="ja-JP" altLang="en-US"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位</a:t>
                      </a:r>
                      <a:endParaRPr kumimoji="1"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txBody>
                  <a:tcPr/>
                </a:tc>
                <a:tc>
                  <a:txBody>
                    <a:bodyPr/>
                    <a:lstStyle/>
                    <a:p>
                      <a:pPr algn="ctr"/>
                      <a:r>
                        <a:rPr lang="ja-JP" altLang="en-US"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過体重・肥満</a:t>
                      </a:r>
                      <a:r>
                        <a:rPr lang="en-US" altLang="ja-JP"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(4.8</a:t>
                      </a:r>
                      <a:r>
                        <a:rPr lang="ja-JP" altLang="en-US"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lang="en-US" altLang="ja-JP"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endParaRPr kumimoji="1"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txBody>
                  <a:tcPr/>
                </a:tc>
                <a:extLst>
                  <a:ext uri="{0D108BD9-81ED-4DB2-BD59-A6C34878D82A}">
                    <a16:rowId xmlns:a16="http://schemas.microsoft.com/office/drawing/2014/main" val="3603212380"/>
                  </a:ext>
                </a:extLst>
              </a:tr>
            </a:tbl>
          </a:graphicData>
        </a:graphic>
      </p:graphicFrame>
      <p:sp>
        <p:nvSpPr>
          <p:cNvPr id="5" name="角丸四角形 4"/>
          <p:cNvSpPr/>
          <p:nvPr/>
        </p:nvSpPr>
        <p:spPr>
          <a:xfrm>
            <a:off x="1294483" y="6300911"/>
            <a:ext cx="9649072" cy="678928"/>
          </a:xfrm>
          <a:prstGeom prst="roundRect">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立ち上がる機会を増やし、</a:t>
            </a:r>
            <a:r>
              <a:rPr lang="ja-JP" altLang="en-US" sz="24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体を動かす時間を作りましょう</a:t>
            </a:r>
            <a:endParaRPr lang="en-US" altLang="ja-JP" sz="24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Tree>
    <p:extLst>
      <p:ext uri="{BB962C8B-B14F-4D97-AF65-F5344CB8AC3E}">
        <p14:creationId xmlns:p14="http://schemas.microsoft.com/office/powerpoint/2010/main" val="246329788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２．セルフケア～からだを整える～</a:t>
            </a:r>
          </a:p>
        </p:txBody>
      </p:sp>
      <p:sp>
        <p:nvSpPr>
          <p:cNvPr id="23" name="サブタイトル 22"/>
          <p:cNvSpPr>
            <a:spLocks noGrp="1"/>
          </p:cNvSpPr>
          <p:nvPr>
            <p:ph idx="1"/>
          </p:nvPr>
        </p:nvSpPr>
        <p:spPr/>
        <p:txBody>
          <a:bodyPr lIns="360000" tIns="360000" rIns="360000" bIns="360000"/>
          <a:lstStyle/>
          <a:p>
            <a:pPr marL="0" indent="0">
              <a:buNone/>
            </a:pPr>
            <a:r>
              <a:rPr lang="ja-JP" altLang="en-US" sz="24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身体活動を増やすポイント</a:t>
            </a:r>
            <a:endParaRPr lang="en-US" altLang="ja-JP" sz="24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4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☑ミーテイングは立って行う。</a:t>
            </a: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職場メンバーと自席で会話をするときは、自分も立ち上がる</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☑体操動画を自動再生し、業間体操を行う。</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hlinkClick r:id="rId3"/>
              </a:rPr>
              <a:t>加齢</a:t>
            </a:r>
            <a:r>
              <a:rPr lang="ja-JP" altLang="en-US" sz="2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hlinkClick r:id="rId3"/>
              </a:rPr>
              <a:t>や運動</a:t>
            </a:r>
            <a:r>
              <a:rPr lang="ja-JP" altLang="en-US" sz="2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hlinkClick r:id="rId3"/>
              </a:rPr>
              <a:t>不足に</a:t>
            </a:r>
            <a:r>
              <a:rPr lang="ja-JP" altLang="en-US" sz="2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hlinkClick r:id="rId3"/>
              </a:rPr>
              <a:t>よる運動器の衰え（</a:t>
            </a:r>
            <a:r>
              <a:rPr lang="ja-JP" altLang="en-US" sz="2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hlinkClick r:id="rId3"/>
              </a:rPr>
              <a:t>ロコモティブシンドローム）予防のための体操</a:t>
            </a:r>
            <a:endParaRPr lang="en-US" altLang="ja-JP" sz="2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2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hlinkClick r:id="rId4"/>
              </a:rPr>
              <a:t>心身のリフレッシュと体力向上のための体操</a:t>
            </a:r>
            <a:endParaRPr lang="en-US" altLang="ja-JP" sz="22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☑エレベーターではなく階段を使う。</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☑昼休憩にウォーキングをする。</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☑在宅勤務中も、出勤時刻に合わせてウォーキングをしたり、　　　　　　　　　　　　　　</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休憩時間に屋外に出て軽く体を動かす。</a:t>
            </a: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pic>
        <p:nvPicPr>
          <p:cNvPr id="4" name="図 3"/>
          <p:cNvPicPr>
            <a:picLocks noChangeAspect="1"/>
          </p:cNvPicPr>
          <p:nvPr/>
        </p:nvPicPr>
        <p:blipFill>
          <a:blip r:embed="rId5"/>
          <a:stretch>
            <a:fillRect/>
          </a:stretch>
        </p:blipFill>
        <p:spPr>
          <a:xfrm>
            <a:off x="10081046" y="4500711"/>
            <a:ext cx="1146715" cy="2249447"/>
          </a:xfrm>
          <a:prstGeom prst="rect">
            <a:avLst/>
          </a:prstGeom>
        </p:spPr>
      </p:pic>
    </p:spTree>
    <p:extLst>
      <p:ext uri="{BB962C8B-B14F-4D97-AF65-F5344CB8AC3E}">
        <p14:creationId xmlns:p14="http://schemas.microsoft.com/office/powerpoint/2010/main" val="240562302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idx="1"/>
          </p:nvPr>
        </p:nvSpPr>
        <p:spPr/>
        <p:txBody>
          <a:bodyPr lIns="360000" tIns="360000" rIns="360000" bIns="360000"/>
          <a:lstStyle/>
          <a:p>
            <a:pPr marL="0" indent="0">
              <a:buNone/>
            </a:pPr>
            <a:endParaRPr lang="en-US" altLang="ja-JP" sz="20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0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8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17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２２世紀医療センター</a:t>
            </a:r>
            <a:r>
              <a:rPr lang="ja-JP" altLang="en-US" sz="17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運動器疼痛メディカルリサーチ</a:t>
            </a:r>
            <a:r>
              <a:rPr lang="en-US" altLang="ja-JP" sz="17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&amp;</a:t>
            </a:r>
            <a:r>
              <a:rPr lang="ja-JP" altLang="en-US" sz="17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マネジメント</a:t>
            </a:r>
            <a:r>
              <a:rPr lang="ja-JP" altLang="en-US" sz="17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講座ウェブサイト　</a:t>
            </a:r>
            <a:r>
              <a:rPr lang="en-US" altLang="ja-JP" sz="17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hlinkClick r:id="rId3"/>
              </a:rPr>
              <a:t>https://lbp4u.com/koredake/</a:t>
            </a:r>
            <a:endParaRPr kumimoji="1" lang="ja-JP" altLang="en-US" sz="17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graphicFrame>
        <p:nvGraphicFramePr>
          <p:cNvPr id="3" name="図表 2"/>
          <p:cNvGraphicFramePr/>
          <p:nvPr>
            <p:extLst>
              <p:ext uri="{D42A27DB-BD31-4B8C-83A1-F6EECF244321}">
                <p14:modId xmlns:p14="http://schemas.microsoft.com/office/powerpoint/2010/main" val="4216065097"/>
              </p:ext>
            </p:extLst>
          </p:nvPr>
        </p:nvGraphicFramePr>
        <p:xfrm>
          <a:off x="771631" y="2052439"/>
          <a:ext cx="10694775" cy="482453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２．セルフケア～からだを整える～</a:t>
            </a:r>
          </a:p>
        </p:txBody>
      </p:sp>
      <p:pic>
        <p:nvPicPr>
          <p:cNvPr id="8" name="図 7"/>
          <p:cNvPicPr/>
          <p:nvPr/>
        </p:nvPicPr>
        <p:blipFill>
          <a:blip r:embed="rId9">
            <a:extLst>
              <a:ext uri="{28A0092B-C50C-407E-A947-70E740481C1C}">
                <a14:useLocalDpi xmlns:a14="http://schemas.microsoft.com/office/drawing/2010/main" val="0"/>
              </a:ext>
            </a:extLst>
          </a:blip>
          <a:srcRect/>
          <a:stretch>
            <a:fillRect/>
          </a:stretch>
        </p:blipFill>
        <p:spPr bwMode="auto">
          <a:xfrm>
            <a:off x="468944" y="2844527"/>
            <a:ext cx="2376264" cy="3846072"/>
          </a:xfrm>
          <a:prstGeom prst="rect">
            <a:avLst/>
          </a:prstGeom>
          <a:noFill/>
          <a:ln>
            <a:noFill/>
          </a:ln>
        </p:spPr>
      </p:pic>
      <p:sp>
        <p:nvSpPr>
          <p:cNvPr id="6" name="角丸四角形 5"/>
          <p:cNvSpPr/>
          <p:nvPr/>
        </p:nvSpPr>
        <p:spPr>
          <a:xfrm>
            <a:off x="675483" y="1102044"/>
            <a:ext cx="10701707" cy="792088"/>
          </a:xfrm>
          <a:prstGeom prst="roundRect">
            <a:avLst/>
          </a:prstGeom>
          <a:solidFill>
            <a:srgbClr val="FFCCCC"/>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ja-JP" altLang="ja-JP" sz="26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座り</a:t>
            </a:r>
            <a:r>
              <a:rPr lang="ja-JP" altLang="ja-JP" sz="26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作業</a:t>
            </a:r>
            <a:r>
              <a:rPr lang="ja-JP" altLang="en-US" sz="26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が続いた時や、</a:t>
            </a:r>
            <a:r>
              <a:rPr lang="ja-JP" altLang="ja-JP" sz="26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重い</a:t>
            </a:r>
            <a:r>
              <a:rPr lang="ja-JP" altLang="ja-JP" sz="26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荷物を持った</a:t>
            </a:r>
            <a:r>
              <a:rPr lang="ja-JP" altLang="ja-JP" sz="26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後</a:t>
            </a:r>
            <a:r>
              <a:rPr lang="ja-JP" altLang="en-US" sz="26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の腰痛予防に「</a:t>
            </a:r>
            <a:r>
              <a:rPr lang="ja-JP" altLang="ja-JP" sz="26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これ</a:t>
            </a:r>
            <a:r>
              <a:rPr lang="ja-JP" altLang="ja-JP" sz="26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だけ</a:t>
            </a:r>
            <a:r>
              <a:rPr lang="ja-JP" altLang="ja-JP" sz="26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体操</a:t>
            </a:r>
            <a:r>
              <a:rPr lang="ja-JP" altLang="en-US" sz="26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endParaRPr lang="ja-JP" altLang="ja-JP" sz="26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Tree>
    <p:extLst>
      <p:ext uri="{BB962C8B-B14F-4D97-AF65-F5344CB8AC3E}">
        <p14:creationId xmlns:p14="http://schemas.microsoft.com/office/powerpoint/2010/main" val="205157177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idx="1"/>
          </p:nvPr>
        </p:nvSpPr>
        <p:spPr/>
        <p:txBody>
          <a:bodyPr lIns="360000" tIns="360000" rIns="360000" bIns="360000"/>
          <a:lstStyle/>
          <a:p>
            <a:pPr marL="0" indent="0">
              <a:buNone/>
            </a:pPr>
            <a:endParaRPr lang="en-US" altLang="ja-JP" sz="20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7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graphicFrame>
        <p:nvGraphicFramePr>
          <p:cNvPr id="3" name="図表 2"/>
          <p:cNvGraphicFramePr/>
          <p:nvPr>
            <p:extLst>
              <p:ext uri="{D42A27DB-BD31-4B8C-83A1-F6EECF244321}">
                <p14:modId xmlns:p14="http://schemas.microsoft.com/office/powerpoint/2010/main" val="2271038960"/>
              </p:ext>
            </p:extLst>
          </p:nvPr>
        </p:nvGraphicFramePr>
        <p:xfrm>
          <a:off x="771631" y="2052439"/>
          <a:ext cx="10694775"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２．セルフケア～からだを整える～</a:t>
            </a:r>
          </a:p>
        </p:txBody>
      </p:sp>
      <p:pic>
        <p:nvPicPr>
          <p:cNvPr id="8" name="図 7"/>
          <p:cNvPicPr/>
          <p:nvPr/>
        </p:nvPicPr>
        <p:blipFill>
          <a:blip r:embed="rId8">
            <a:extLst>
              <a:ext uri="{28A0092B-C50C-407E-A947-70E740481C1C}">
                <a14:useLocalDpi xmlns:a14="http://schemas.microsoft.com/office/drawing/2010/main" val="0"/>
              </a:ext>
            </a:extLst>
          </a:blip>
          <a:srcRect/>
          <a:stretch>
            <a:fillRect/>
          </a:stretch>
        </p:blipFill>
        <p:spPr bwMode="auto">
          <a:xfrm>
            <a:off x="238125" y="3197271"/>
            <a:ext cx="2482726" cy="3109908"/>
          </a:xfrm>
          <a:prstGeom prst="rect">
            <a:avLst/>
          </a:prstGeom>
          <a:noFill/>
          <a:ln>
            <a:noFill/>
          </a:ln>
        </p:spPr>
      </p:pic>
      <p:sp>
        <p:nvSpPr>
          <p:cNvPr id="7" name="角丸四角形 6"/>
          <p:cNvSpPr/>
          <p:nvPr/>
        </p:nvSpPr>
        <p:spPr>
          <a:xfrm>
            <a:off x="647998" y="1102044"/>
            <a:ext cx="7168263" cy="792088"/>
          </a:xfrm>
          <a:prstGeom prst="roundRect">
            <a:avLst/>
          </a:prstGeom>
          <a:solidFill>
            <a:srgbClr val="CCFFCC"/>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indent="0">
              <a:buNone/>
            </a:pPr>
            <a:r>
              <a:rPr lang="ja-JP" altLang="ja-JP" sz="26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肩こり・疲れ</a:t>
            </a:r>
            <a:r>
              <a:rPr lang="ja-JP" altLang="ja-JP" sz="26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に</a:t>
            </a:r>
            <a:r>
              <a:rPr lang="ja-JP" altLang="en-US" sz="26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lang="ja-JP" altLang="ja-JP" sz="26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頭</a:t>
            </a:r>
            <a:r>
              <a:rPr lang="ja-JP" altLang="ja-JP" sz="26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スッキリ＆肩こり改善</a:t>
            </a:r>
            <a:r>
              <a:rPr lang="ja-JP" altLang="ja-JP" sz="26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ストレッチ</a:t>
            </a:r>
            <a:r>
              <a:rPr lang="ja-JP" altLang="en-US" sz="26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endParaRPr lang="ja-JP" altLang="ja-JP" sz="26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Tree>
    <p:extLst>
      <p:ext uri="{BB962C8B-B14F-4D97-AF65-F5344CB8AC3E}">
        <p14:creationId xmlns:p14="http://schemas.microsoft.com/office/powerpoint/2010/main" val="32822632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ja-JP" altLang="en-US"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３．相談する</a:t>
            </a:r>
            <a:endPar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
        <p:nvSpPr>
          <p:cNvPr id="8" name="コンテンツ プレースホルダー 7"/>
          <p:cNvSpPr>
            <a:spLocks noGrp="1"/>
          </p:cNvSpPr>
          <p:nvPr>
            <p:ph idx="1"/>
          </p:nvPr>
        </p:nvSpPr>
        <p:spPr/>
        <p:txBody>
          <a:bodyPr lIns="360000" tIns="360000" rIns="360000" bIns="360000"/>
          <a:lstStyle/>
          <a:p>
            <a:pPr marL="514350" indent="-514350">
              <a:buFont typeface="+mj-lt"/>
              <a:buAutoNum type="arabicPeriod"/>
            </a:pPr>
            <a:endParaRPr lang="en-US" altLang="ja-JP"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１．今、私たちに何が起きているのか</a:t>
            </a:r>
            <a:endParaRPr lang="en-US" altLang="ja-JP"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514350" indent="-514350">
              <a:buFont typeface="+mj-lt"/>
              <a:buAutoNum type="arabicPeriod"/>
            </a:pPr>
            <a:endParaRPr lang="en-US" altLang="ja-JP"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a:t>
            </a:r>
            <a:endParaRPr lang="en-US" altLang="ja-JP"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dirty="0" smtClean="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こころ</a:t>
            </a:r>
            <a:r>
              <a:rPr lang="ja-JP" altLang="en-US"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を整える</a:t>
            </a:r>
            <a:endParaRPr lang="en-US" altLang="ja-JP"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dirty="0" smtClean="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からだを整える</a:t>
            </a:r>
            <a:endParaRPr lang="en-US" altLang="ja-JP"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514350" indent="-514350">
              <a:buFont typeface="+mj-lt"/>
              <a:buAutoNum type="arabicPeriod"/>
            </a:pPr>
            <a:endParaRPr lang="en-US" altLang="ja-JP"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３．相談する</a:t>
            </a:r>
            <a:endParaRPr lang="en-US" altLang="ja-JP"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Tree>
    <p:extLst>
      <p:ext uri="{BB962C8B-B14F-4D97-AF65-F5344CB8AC3E}">
        <p14:creationId xmlns:p14="http://schemas.microsoft.com/office/powerpoint/2010/main" val="29198900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３．相談する</a:t>
            </a:r>
          </a:p>
        </p:txBody>
      </p:sp>
      <p:sp>
        <p:nvSpPr>
          <p:cNvPr id="23" name="サブタイトル 22"/>
          <p:cNvSpPr>
            <a:spLocks noGrp="1"/>
          </p:cNvSpPr>
          <p:nvPr>
            <p:ph idx="1"/>
          </p:nvPr>
        </p:nvSpPr>
        <p:spPr/>
        <p:txBody>
          <a:bodyPr lIns="360000" tIns="360000" rIns="360000" bIns="360000"/>
          <a:lstStyle/>
          <a:p>
            <a:pPr marL="0" indent="0">
              <a:buNone/>
            </a:pPr>
            <a:r>
              <a:rPr lang="ja-JP" altLang="en-US" sz="24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抱え込まずに相談しよう</a:t>
            </a:r>
            <a:endParaRPr lang="en-US" altLang="ja-JP" sz="24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10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難しい問題に直面したり体調不良が</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続</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く場合は、誰かに話してみましょう。</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抱え込</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まずに相談すること</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も</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、大切なセルフケアです</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p>
          <a:p>
            <a:pPr marL="0" indent="0">
              <a:buNone/>
            </a:pPr>
            <a:endParaRPr lang="en-US" altLang="ja-JP" sz="2400" u="sng"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graphicFrame>
        <p:nvGraphicFramePr>
          <p:cNvPr id="2" name="図表 1"/>
          <p:cNvGraphicFramePr/>
          <p:nvPr>
            <p:extLst>
              <p:ext uri="{D42A27DB-BD31-4B8C-83A1-F6EECF244321}">
                <p14:modId xmlns:p14="http://schemas.microsoft.com/office/powerpoint/2010/main" val="8179017"/>
              </p:ext>
            </p:extLst>
          </p:nvPr>
        </p:nvGraphicFramePr>
        <p:xfrm>
          <a:off x="718419" y="2772519"/>
          <a:ext cx="10801200" cy="40312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角丸四角形 3"/>
          <p:cNvSpPr/>
          <p:nvPr/>
        </p:nvSpPr>
        <p:spPr>
          <a:xfrm>
            <a:off x="4759794" y="5007912"/>
            <a:ext cx="2736304" cy="79208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話しをして気持ちを落ち着かせる、整理する</a:t>
            </a:r>
            <a:r>
              <a:rPr lang="ja-JP" altLang="en-US"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endParaRPr lang="ja-JP" altLang="en-US"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
        <p:nvSpPr>
          <p:cNvPr id="8" name="角丸四角形 7"/>
          <p:cNvSpPr/>
          <p:nvPr/>
        </p:nvSpPr>
        <p:spPr>
          <a:xfrm>
            <a:off x="4759794" y="5905829"/>
            <a:ext cx="2736304" cy="79208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医療機関を受診するかどうか相談する</a:t>
            </a:r>
            <a:r>
              <a:rPr lang="ja-JP" altLang="en-US"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endParaRPr lang="ja-JP" altLang="en-US"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Tree>
    <p:extLst>
      <p:ext uri="{BB962C8B-B14F-4D97-AF65-F5344CB8AC3E}">
        <p14:creationId xmlns:p14="http://schemas.microsoft.com/office/powerpoint/2010/main" val="281290376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３．相談する</a:t>
            </a:r>
            <a:endParaRPr kumimoji="1" lang="ja-JP" altLang="en-US" dirty="0"/>
          </a:p>
        </p:txBody>
      </p:sp>
      <p:sp>
        <p:nvSpPr>
          <p:cNvPr id="3" name="コンテンツ プレースホルダー 2"/>
          <p:cNvSpPr>
            <a:spLocks noGrp="1"/>
          </p:cNvSpPr>
          <p:nvPr>
            <p:ph idx="1"/>
          </p:nvPr>
        </p:nvSpPr>
        <p:spPr/>
        <p:txBody>
          <a:bodyPr lIns="360000" tIns="360000" rIns="360000" bIns="360000"/>
          <a:lstStyle/>
          <a:p>
            <a:pPr marL="0" indent="0">
              <a:buNone/>
            </a:pPr>
            <a:r>
              <a:rPr lang="ja-JP" altLang="en-US" sz="24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社内相談窓口</a:t>
            </a: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健康</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に関すること</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en-US" altLang="ja-JP" sz="2400" dirty="0" err="1"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xxxxxxxxxxxxxxxxxxxxxxxxxxxxx</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新型</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コロナウイルス</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感染症に関する</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こと</a:t>
            </a: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ｘｘｘｘｘｘｘｘｘｘｘｘｘｘｘｘｘｘｘｘｘｘ</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専門の相談機関（社外）</a:t>
            </a:r>
            <a:endParaRPr lang="en-US" altLang="ja-JP" sz="24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ｘｘｘ労働組合（</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外部カウンセラーによる予約制の面談</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電話　</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ｘｘｘ－ｘｘｘ－ｘｘｘｘ</a:t>
            </a: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場所　全国各地の㈳日本産業カウンセラー協会</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相談室</a:t>
            </a:r>
            <a:endParaRPr lang="en-US" altLang="ja-JP" sz="2400" u="sng"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8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kumimoji="1" lang="en-US" altLang="ja-JP" sz="2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lang="en-US" altLang="ja-JP" sz="28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8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kumimoji="1" lang="en-US" altLang="ja-JP" sz="2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lang="en-US" altLang="ja-JP" sz="28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kumimoji="1" lang="en-US" altLang="ja-JP" sz="28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kumimoji="1" lang="ja-JP" altLang="en-US" sz="28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Tree>
    <p:extLst>
      <p:ext uri="{BB962C8B-B14F-4D97-AF65-F5344CB8AC3E}">
        <p14:creationId xmlns:p14="http://schemas.microsoft.com/office/powerpoint/2010/main" val="349958018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終わりに</a:t>
            </a:r>
            <a:endParaRPr kumimoji="1" lang="ja-JP" altLang="en-US" dirty="0"/>
          </a:p>
        </p:txBody>
      </p:sp>
      <p:sp>
        <p:nvSpPr>
          <p:cNvPr id="3" name="テキスト プレースホルダー 2"/>
          <p:cNvSpPr>
            <a:spLocks noGrp="1"/>
          </p:cNvSpPr>
          <p:nvPr>
            <p:ph type="body" sz="quarter" idx="10"/>
          </p:nvPr>
        </p:nvSpPr>
        <p:spPr>
          <a:xfrm>
            <a:off x="1994145" y="3348583"/>
            <a:ext cx="6790757" cy="2941046"/>
          </a:xfrm>
        </p:spPr>
        <p:txBody>
          <a:bodyPr/>
          <a:lstStyle/>
          <a:p>
            <a:r>
              <a:rPr kumimoji="1" lang="ja-JP" altLang="en-US" sz="2400" dirty="0" smtClean="0">
                <a:latin typeface="源真ゴシックP Normal" panose="020B0202020203020207" pitchFamily="50" charset="-128"/>
                <a:ea typeface="源真ゴシックP Normal" panose="020B0202020203020207" pitchFamily="50" charset="-128"/>
                <a:cs typeface="源真ゴシックP Normal" panose="020B0202020203020207" pitchFamily="50" charset="-128"/>
              </a:rPr>
              <a:t>学習ありがとうございました。</a:t>
            </a:r>
            <a:endParaRPr kumimoji="1" lang="ja-JP" altLang="en-US" sz="2400" dirty="0">
              <a:latin typeface="源真ゴシックP Normal" panose="020B0202020203020207" pitchFamily="50" charset="-128"/>
              <a:ea typeface="源真ゴシックP Normal" panose="020B0202020203020207" pitchFamily="50" charset="-128"/>
              <a:cs typeface="源真ゴシックP Normal" panose="020B0202020203020207" pitchFamily="50" charset="-128"/>
            </a:endParaRPr>
          </a:p>
        </p:txBody>
      </p:sp>
    </p:spTree>
    <p:extLst>
      <p:ext uri="{BB962C8B-B14F-4D97-AF65-F5344CB8AC3E}">
        <p14:creationId xmlns:p14="http://schemas.microsoft.com/office/powerpoint/2010/main" val="1521438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はじめに</a:t>
            </a:r>
            <a:endParaRPr kumimoji="1"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
        <p:nvSpPr>
          <p:cNvPr id="3" name="コンテンツ プレースホルダー 2"/>
          <p:cNvSpPr>
            <a:spLocks noGrp="1"/>
          </p:cNvSpPr>
          <p:nvPr>
            <p:ph idx="1"/>
          </p:nvPr>
        </p:nvSpPr>
        <p:spPr/>
        <p:txBody>
          <a:bodyPr lIns="360000" tIns="360000" rIns="360000" bIns="360000"/>
          <a:lstStyle/>
          <a:p>
            <a:pPr marL="0" indent="0">
              <a:buNone/>
            </a:pPr>
            <a:r>
              <a:rPr kumimoji="1" lang="ja-JP" altLang="en-US" sz="28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学習後のゴールイメージ</a:t>
            </a:r>
            <a:endParaRPr kumimoji="1" lang="en-US" altLang="ja-JP" sz="28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lang="en-US" altLang="ja-JP" sz="28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lang="en-US" altLang="ja-JP" sz="2800" u="sng"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lang="en-US" altLang="ja-JP" sz="2800" u="sng"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r>
              <a:rPr kumimoji="1" lang="ja-JP" altLang="en-US"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生活に変化がある中でも、自分のこころとからだの状態を自覚し、セルフケアをおこなうことができる。</a:t>
            </a:r>
            <a:endParaRPr kumimoji="1"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Tree>
    <p:extLst>
      <p:ext uri="{BB962C8B-B14F-4D97-AF65-F5344CB8AC3E}">
        <p14:creationId xmlns:p14="http://schemas.microsoft.com/office/powerpoint/2010/main" val="34697005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ja-JP" altLang="en-US"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もくじ</a:t>
            </a:r>
          </a:p>
        </p:txBody>
      </p:sp>
      <p:sp>
        <p:nvSpPr>
          <p:cNvPr id="10243" name="Rectangle 3"/>
          <p:cNvSpPr>
            <a:spLocks noGrp="1" noChangeArrowheads="1"/>
          </p:cNvSpPr>
          <p:nvPr>
            <p:ph type="body" idx="1"/>
          </p:nvPr>
        </p:nvSpPr>
        <p:spPr/>
        <p:txBody>
          <a:bodyPr lIns="360000" tIns="360000" rIns="360000" bIns="360000"/>
          <a:lstStyle/>
          <a:p>
            <a:pPr marL="0" indent="0">
              <a:buNone/>
            </a:pPr>
            <a:r>
              <a:rPr lang="ja-JP" altLang="en-US"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もくじ</a:t>
            </a:r>
            <a:endParaRPr lang="en-US" altLang="ja-JP"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１．今</a:t>
            </a:r>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、私たちに何が起きているの</a:t>
            </a:r>
            <a:r>
              <a:rPr lang="ja-JP" altLang="en-US"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か</a:t>
            </a:r>
            <a:endParaRPr lang="en-US" altLang="ja-JP"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514350" indent="-514350">
              <a:buFont typeface="+mj-lt"/>
              <a:buAutoNum type="arabicPeriod"/>
            </a:pPr>
            <a:endParaRPr lang="en-US" altLang="ja-JP"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a:t>
            </a:r>
            <a:endParaRPr lang="en-US" altLang="ja-JP"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 こころを整える</a:t>
            </a:r>
            <a:endParaRPr lang="en-US" altLang="ja-JP"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 からだを整える</a:t>
            </a:r>
            <a:endParaRPr lang="en-US" altLang="ja-JP"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514350" indent="-514350">
              <a:buFont typeface="+mj-lt"/>
              <a:buAutoNum type="arabicPeriod"/>
            </a:pPr>
            <a:endParaRPr lang="en-US" altLang="ja-JP"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３．相談する</a:t>
            </a:r>
            <a:endParaRPr lang="en-US" altLang="ja-JP"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ja-JP" altLang="en-US"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１．今、私たちに何が起きているのか</a:t>
            </a:r>
            <a:endPar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
        <p:nvSpPr>
          <p:cNvPr id="8" name="コンテンツ プレースホルダー 7"/>
          <p:cNvSpPr>
            <a:spLocks noGrp="1"/>
          </p:cNvSpPr>
          <p:nvPr>
            <p:ph idx="1"/>
          </p:nvPr>
        </p:nvSpPr>
        <p:spPr/>
        <p:txBody>
          <a:bodyPr lIns="360000" tIns="360000" rIns="360000" bIns="360000"/>
          <a:lstStyle/>
          <a:p>
            <a:pPr marL="514350" indent="-514350">
              <a:buFont typeface="+mj-lt"/>
              <a:buAutoNum type="arabicPeriod"/>
            </a:pPr>
            <a:endParaRPr lang="en-US" altLang="ja-JP"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１．今、私たちに何が起きているのか</a:t>
            </a:r>
            <a:endParaRPr lang="en-US" altLang="ja-JP"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514350" indent="-514350">
              <a:buFont typeface="+mj-lt"/>
              <a:buAutoNum type="arabicPeriod"/>
            </a:pPr>
            <a:endParaRPr lang="en-US" altLang="ja-JP"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a:t>
            </a:r>
            <a:endParaRPr lang="en-US" altLang="ja-JP"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dirty="0" smtClean="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こころ</a:t>
            </a:r>
            <a:r>
              <a:rPr lang="ja-JP" altLang="en-US"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を整える</a:t>
            </a:r>
            <a:endParaRPr lang="en-US" altLang="ja-JP"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dirty="0" smtClean="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からだ</a:t>
            </a:r>
            <a:r>
              <a:rPr lang="ja-JP" altLang="en-US"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を整える</a:t>
            </a:r>
            <a:endParaRPr lang="en-US" altLang="ja-JP"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514350" indent="-514350">
              <a:buFont typeface="+mj-lt"/>
              <a:buAutoNum type="arabicPeriod"/>
            </a:pPr>
            <a:endParaRPr lang="en-US" altLang="ja-JP"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３．相談する</a:t>
            </a:r>
            <a:endParaRPr lang="en-US" altLang="ja-JP"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Tree>
    <p:extLst>
      <p:ext uri="{BB962C8B-B14F-4D97-AF65-F5344CB8AC3E}">
        <p14:creationId xmlns:p14="http://schemas.microsoft.com/office/powerpoint/2010/main" val="24086691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１．</a:t>
            </a:r>
            <a:r>
              <a:rPr lang="ja-JP" altLang="en-US"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今、私たちに何が起きているのか</a:t>
            </a:r>
            <a:endPar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
        <p:nvSpPr>
          <p:cNvPr id="23" name="サブタイトル 22"/>
          <p:cNvSpPr>
            <a:spLocks noGrp="1"/>
          </p:cNvSpPr>
          <p:nvPr>
            <p:ph idx="1"/>
          </p:nvPr>
        </p:nvSpPr>
        <p:spPr/>
        <p:txBody>
          <a:bodyPr lIns="360000" tIns="360000" rIns="360000" bIns="360000"/>
          <a:lstStyle/>
          <a:p>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新型コロナウイルス感染症の流行以降、このような変化は起きていませんか。</a:t>
            </a:r>
            <a:endParaRPr kumimoji="1"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
        <p:nvSpPr>
          <p:cNvPr id="3" name="角丸四角形 2"/>
          <p:cNvSpPr/>
          <p:nvPr/>
        </p:nvSpPr>
        <p:spPr>
          <a:xfrm>
            <a:off x="2376189" y="2412479"/>
            <a:ext cx="7776865" cy="157849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80000" tIns="108000" rIns="108000" bIns="108000" rtlCol="0" anchor="ctr"/>
          <a:lstStyle/>
          <a:p>
            <a:pPr algn="ctr"/>
            <a:r>
              <a:rPr lang="ja-JP" altLang="en-US" sz="2400" u="sng"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思考</a:t>
            </a:r>
            <a:endParaRPr lang="en-US" altLang="ja-JP" sz="2400" u="sng"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algn="ctr"/>
            <a:endParaRPr kumimoji="1" lang="en-US" altLang="ja-JP" sz="2400" u="sng"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342900" lvl="0" indent="-342900" algn="ctr">
              <a:buFont typeface="Arial" panose="020B0604020202020204" pitchFamily="34" charset="0"/>
              <a:buChar char="•"/>
            </a:pPr>
            <a:r>
              <a:rPr lang="ja-JP" altLang="en-US" sz="2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変化する多くの情報</a:t>
            </a:r>
            <a:r>
              <a:rPr lang="ja-JP" altLang="en-US" sz="22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に振り回されて混乱</a:t>
            </a:r>
            <a:r>
              <a:rPr lang="ja-JP" altLang="en-US" sz="2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する</a:t>
            </a:r>
            <a:endParaRPr lang="en-US" altLang="ja-JP" sz="2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342900" lvl="0" indent="-342900" algn="ctr">
              <a:buFont typeface="Arial" panose="020B0604020202020204" pitchFamily="34" charset="0"/>
              <a:buChar char="•"/>
            </a:pPr>
            <a:r>
              <a:rPr lang="ja-JP" altLang="en-US" sz="2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何が最適なのか分からず堂々巡り</a:t>
            </a:r>
            <a:endParaRPr lang="ja-JP" altLang="en-US" sz="2200" dirty="0">
              <a:solidFill>
                <a:srgbClr val="FF000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
        <p:nvSpPr>
          <p:cNvPr id="6" name="角丸四角形 5"/>
          <p:cNvSpPr/>
          <p:nvPr/>
        </p:nvSpPr>
        <p:spPr>
          <a:xfrm>
            <a:off x="1104164" y="4229328"/>
            <a:ext cx="4921150" cy="2739801"/>
          </a:xfrm>
          <a:prstGeom prst="roundRect">
            <a:avLst/>
          </a:prstGeom>
          <a:solidFill>
            <a:srgbClr val="FFCCCC"/>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r>
              <a:rPr lang="ja-JP" altLang="en-US" sz="2400" u="sng"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こころ</a:t>
            </a:r>
            <a:endParaRPr lang="en-US" altLang="ja-JP" sz="2400" u="sng"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lang="en-US" altLang="ja-JP" sz="24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342900" indent="-342900">
              <a:buFont typeface="Arial" panose="020B0604020202020204" pitchFamily="34" charset="0"/>
              <a:buChar char="•"/>
            </a:pPr>
            <a:r>
              <a:rPr lang="ja-JP" altLang="en-US" sz="2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不安</a:t>
            </a:r>
            <a:r>
              <a:rPr lang="ja-JP" altLang="en-US" sz="22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「これから先どうなるんだろう</a:t>
            </a:r>
            <a:r>
              <a:rPr lang="ja-JP" altLang="en-US" sz="2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endParaRPr lang="en-US" altLang="ja-JP" sz="22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342900" indent="-342900">
              <a:buFont typeface="Arial" panose="020B0604020202020204" pitchFamily="34" charset="0"/>
              <a:buChar char="•"/>
            </a:pPr>
            <a:r>
              <a:rPr lang="ja-JP" altLang="en-US" sz="2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恐怖</a:t>
            </a:r>
            <a:r>
              <a:rPr lang="ja-JP" altLang="en-US" sz="22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「もし自分が感染したら</a:t>
            </a:r>
            <a:r>
              <a:rPr lang="en-US" altLang="ja-JP" sz="22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r>
              <a:rPr lang="ja-JP" altLang="en-US" sz="2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感染　　</a:t>
            </a:r>
            <a:endParaRPr lang="en-US" altLang="ja-JP" sz="2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r>
              <a:rPr lang="ja-JP" altLang="en-US" sz="22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源に</a:t>
            </a:r>
            <a:r>
              <a:rPr lang="ja-JP" altLang="en-US" sz="22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なったら</a:t>
            </a:r>
            <a:r>
              <a:rPr lang="ja-JP" altLang="en-US" sz="2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a:t>
            </a:r>
            <a:endParaRPr lang="ja-JP" altLang="en-US" sz="22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
        <p:nvSpPr>
          <p:cNvPr id="7" name="角丸四角形 6"/>
          <p:cNvSpPr/>
          <p:nvPr/>
        </p:nvSpPr>
        <p:spPr>
          <a:xfrm>
            <a:off x="6361857" y="4229327"/>
            <a:ext cx="5013746" cy="2739801"/>
          </a:xfrm>
          <a:prstGeom prst="round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r>
              <a:rPr lang="ja-JP" altLang="en-US" sz="2400" u="sng"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からだ</a:t>
            </a:r>
            <a:endParaRPr lang="en-US" altLang="ja-JP" sz="2400" u="sng"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algn="ctr"/>
            <a:endParaRPr lang="en-US" altLang="ja-JP" sz="24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342900" indent="-342900" algn="ctr">
              <a:buFont typeface="Arial" panose="020B0604020202020204" pitchFamily="34" charset="0"/>
              <a:buChar char="•"/>
            </a:pPr>
            <a:r>
              <a:rPr lang="ja-JP" altLang="en-US" sz="2200" dirty="0" smtClean="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オンラインでの作業が増えたことによる、活動量の減少</a:t>
            </a:r>
            <a:endParaRPr lang="ja-JP" altLang="en-US" sz="2200" dirty="0">
              <a:solidFill>
                <a:schemeClr val="tx1"/>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algn="ctr"/>
            <a:endParaRPr kumimoji="1" lang="ja-JP" altLang="en-US" sz="20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Tree>
    <p:extLst>
      <p:ext uri="{BB962C8B-B14F-4D97-AF65-F5344CB8AC3E}">
        <p14:creationId xmlns:p14="http://schemas.microsoft.com/office/powerpoint/2010/main" val="39268478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１．</a:t>
            </a:r>
            <a:r>
              <a:rPr lang="ja-JP" altLang="en-US"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今、私たちに何が起きているのか</a:t>
            </a:r>
            <a:endPar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
        <p:nvSpPr>
          <p:cNvPr id="23" name="サブタイトル 22"/>
          <p:cNvSpPr>
            <a:spLocks noGrp="1"/>
          </p:cNvSpPr>
          <p:nvPr>
            <p:ph idx="1"/>
          </p:nvPr>
        </p:nvSpPr>
        <p:spPr/>
        <p:txBody>
          <a:bodyPr lIns="360000" tIns="360000" rIns="360000" bIns="360000"/>
          <a:lstStyle/>
          <a:p>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変化によりストレスを感じると、人</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それぞれに様々な</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反応が現れます。ストレス反応は「小さいうちから、早めに対処すること」が大切です</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。新しい生活様式に適応していくために、</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頑張りすぎず</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、こころ</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とからだの声に耳を</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傾けてケアをしていきましょう。</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400" dirty="0" smtClean="0">
              <a:solidFill>
                <a:srgbClr val="FF000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ストレス反応の例</a:t>
            </a:r>
            <a:endParaRPr lang="en-US" altLang="ja-JP" sz="2400" u="sng"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イライラする　　　　   なん</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だか</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だるい　　　　ゆううつだ</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頭痛　　　　　　　    肩こり　　　　　　　　 胃腸</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の</a:t>
            </a: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不調</a:t>
            </a:r>
            <a:endParaRPr lang="en-US" altLang="ja-JP"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sz="2400"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眠れない　　　　　    物忘れ　　　　　　　　ミス</a:t>
            </a:r>
            <a:r>
              <a:rPr lang="ja-JP" altLang="en-US"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をする</a:t>
            </a:r>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lang="en-US" altLang="ja-JP" sz="2400" dirty="0">
              <a:solidFill>
                <a:srgbClr val="FF000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lang="en-US" altLang="ja-JP" sz="2400" dirty="0">
              <a:solidFill>
                <a:srgbClr val="FF000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lang="en-US" altLang="ja-JP" sz="2400" dirty="0">
              <a:solidFill>
                <a:srgbClr val="FF000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lang="en-US" altLang="ja-JP" sz="2400" dirty="0">
              <a:solidFill>
                <a:srgbClr val="FF000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lang="en-US" altLang="ja-JP" sz="2400" dirty="0">
              <a:solidFill>
                <a:srgbClr val="FF000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lang="en-US" altLang="ja-JP" sz="2400" dirty="0">
              <a:solidFill>
                <a:srgbClr val="FF000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lang="en-US" altLang="ja-JP" sz="2400" dirty="0">
              <a:solidFill>
                <a:srgbClr val="FF0000"/>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endParaRPr lang="en-US" altLang="ja-JP" sz="2400"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
        <p:nvSpPr>
          <p:cNvPr id="6" name="角丸四角形 5"/>
          <p:cNvSpPr/>
          <p:nvPr/>
        </p:nvSpPr>
        <p:spPr>
          <a:xfrm>
            <a:off x="936030" y="3492599"/>
            <a:ext cx="432048" cy="432048"/>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solidFill>
                <a:schemeClr val="tx1"/>
              </a:solidFill>
            </a:endParaRPr>
          </a:p>
        </p:txBody>
      </p:sp>
      <p:sp>
        <p:nvSpPr>
          <p:cNvPr id="7" name="角丸四角形 6"/>
          <p:cNvSpPr/>
          <p:nvPr/>
        </p:nvSpPr>
        <p:spPr>
          <a:xfrm>
            <a:off x="936030" y="4423023"/>
            <a:ext cx="432048" cy="432048"/>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solidFill>
                <a:schemeClr val="tx1"/>
              </a:solidFill>
            </a:endParaRPr>
          </a:p>
        </p:txBody>
      </p:sp>
      <p:sp>
        <p:nvSpPr>
          <p:cNvPr id="8" name="角丸四角形 7"/>
          <p:cNvSpPr/>
          <p:nvPr/>
        </p:nvSpPr>
        <p:spPr>
          <a:xfrm>
            <a:off x="936030" y="5353447"/>
            <a:ext cx="389873" cy="407465"/>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solidFill>
                <a:schemeClr val="tx1"/>
              </a:solidFill>
            </a:endParaRPr>
          </a:p>
        </p:txBody>
      </p:sp>
      <p:sp>
        <p:nvSpPr>
          <p:cNvPr id="10" name="角丸四角形 9"/>
          <p:cNvSpPr/>
          <p:nvPr/>
        </p:nvSpPr>
        <p:spPr>
          <a:xfrm>
            <a:off x="3986042" y="3505677"/>
            <a:ext cx="432048" cy="432048"/>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solidFill>
                <a:schemeClr val="tx1"/>
              </a:solidFill>
            </a:endParaRPr>
          </a:p>
        </p:txBody>
      </p:sp>
      <p:sp>
        <p:nvSpPr>
          <p:cNvPr id="11" name="角丸四角形 10"/>
          <p:cNvSpPr/>
          <p:nvPr/>
        </p:nvSpPr>
        <p:spPr>
          <a:xfrm>
            <a:off x="3986042" y="4423023"/>
            <a:ext cx="432048" cy="432048"/>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solidFill>
                <a:schemeClr val="tx1"/>
              </a:solidFill>
            </a:endParaRPr>
          </a:p>
        </p:txBody>
      </p:sp>
      <p:sp>
        <p:nvSpPr>
          <p:cNvPr id="12" name="角丸四角形 11"/>
          <p:cNvSpPr/>
          <p:nvPr/>
        </p:nvSpPr>
        <p:spPr>
          <a:xfrm>
            <a:off x="3986042" y="5326123"/>
            <a:ext cx="389873" cy="407465"/>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solidFill>
                <a:schemeClr val="tx1"/>
              </a:solidFill>
            </a:endParaRPr>
          </a:p>
        </p:txBody>
      </p:sp>
      <p:sp>
        <p:nvSpPr>
          <p:cNvPr id="14" name="角丸四角形 13"/>
          <p:cNvSpPr/>
          <p:nvPr/>
        </p:nvSpPr>
        <p:spPr>
          <a:xfrm>
            <a:off x="7243627" y="3489168"/>
            <a:ext cx="432048" cy="432048"/>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solidFill>
                <a:schemeClr val="tx1"/>
              </a:solidFill>
            </a:endParaRPr>
          </a:p>
        </p:txBody>
      </p:sp>
      <p:sp>
        <p:nvSpPr>
          <p:cNvPr id="15" name="角丸四角形 14"/>
          <p:cNvSpPr/>
          <p:nvPr/>
        </p:nvSpPr>
        <p:spPr>
          <a:xfrm>
            <a:off x="7243627" y="4442479"/>
            <a:ext cx="432048" cy="432048"/>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solidFill>
                <a:schemeClr val="tx1"/>
              </a:solidFill>
            </a:endParaRPr>
          </a:p>
        </p:txBody>
      </p:sp>
      <p:sp>
        <p:nvSpPr>
          <p:cNvPr id="16" name="角丸四角形 15"/>
          <p:cNvSpPr/>
          <p:nvPr/>
        </p:nvSpPr>
        <p:spPr>
          <a:xfrm>
            <a:off x="7243627" y="5306094"/>
            <a:ext cx="432048" cy="454818"/>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a:solidFill>
                <a:schemeClr val="tx1"/>
              </a:solidFill>
            </a:endParaRPr>
          </a:p>
        </p:txBody>
      </p:sp>
    </p:spTree>
    <p:extLst>
      <p:ext uri="{BB962C8B-B14F-4D97-AF65-F5344CB8AC3E}">
        <p14:creationId xmlns:p14="http://schemas.microsoft.com/office/powerpoint/2010/main" val="25216858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a:t>
            </a:r>
            <a:r>
              <a:rPr lang="ja-JP" altLang="en-US"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．セルフケア～こころを整える～</a:t>
            </a:r>
            <a:endPar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
        <p:nvSpPr>
          <p:cNvPr id="8" name="コンテンツ プレースホルダー 7"/>
          <p:cNvSpPr>
            <a:spLocks noGrp="1"/>
          </p:cNvSpPr>
          <p:nvPr>
            <p:ph idx="1"/>
          </p:nvPr>
        </p:nvSpPr>
        <p:spPr/>
        <p:txBody>
          <a:bodyPr lIns="360000" tIns="360000" rIns="360000" bIns="360000"/>
          <a:lstStyle/>
          <a:p>
            <a:pPr marL="514350" indent="-514350">
              <a:buFont typeface="+mj-lt"/>
              <a:buAutoNum type="arabicPeriod"/>
            </a:pPr>
            <a:endParaRPr lang="en-US" altLang="ja-JP"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１．今、私たちに何が起きているのか</a:t>
            </a:r>
            <a:endParaRPr lang="en-US" altLang="ja-JP"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514350" indent="-514350">
              <a:buFont typeface="+mj-lt"/>
              <a:buAutoNum type="arabicPeriod"/>
            </a:pPr>
            <a:endParaRPr lang="en-US" altLang="ja-JP"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２．セルフケア</a:t>
            </a:r>
            <a:endParaRPr lang="en-US" altLang="ja-JP"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dirty="0" smtClean="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こころ</a:t>
            </a:r>
            <a:r>
              <a:rPr lang="ja-JP" altLang="en-US"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を整える</a:t>
            </a:r>
            <a:endParaRPr lang="en-US" altLang="ja-JP" dirty="0">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a:t>
            </a:r>
            <a:r>
              <a:rPr lang="ja-JP" altLang="en-US" dirty="0" smtClean="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 からだ</a:t>
            </a:r>
            <a:r>
              <a:rPr lang="ja-JP" altLang="en-US"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を整える</a:t>
            </a:r>
            <a:endParaRPr lang="en-US" altLang="ja-JP"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514350" indent="-514350">
              <a:buFont typeface="+mj-lt"/>
              <a:buAutoNum type="arabicPeriod"/>
            </a:pPr>
            <a:endParaRPr lang="en-US" altLang="ja-JP"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a:p>
            <a:pPr marL="0" indent="0">
              <a:buNone/>
            </a:pPr>
            <a:r>
              <a:rPr lang="ja-JP" altLang="en-US"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rPr>
              <a:t>３．相談する</a:t>
            </a:r>
            <a:endParaRPr lang="en-US" altLang="ja-JP" dirty="0">
              <a:solidFill>
                <a:schemeClr val="bg1">
                  <a:lumMod val="75000"/>
                </a:schemeClr>
              </a:solidFill>
              <a:latin typeface="源真ゴシックP Regular" panose="020B0302020203020207" pitchFamily="50" charset="-128"/>
              <a:ea typeface="源真ゴシックP Regular" panose="020B0302020203020207" pitchFamily="50" charset="-128"/>
              <a:cs typeface="源真ゴシックP Regular" panose="020B0302020203020207" pitchFamily="50" charset="-128"/>
            </a:endParaRPr>
          </a:p>
        </p:txBody>
      </p:sp>
    </p:spTree>
    <p:extLst>
      <p:ext uri="{BB962C8B-B14F-4D97-AF65-F5344CB8AC3E}">
        <p14:creationId xmlns:p14="http://schemas.microsoft.com/office/powerpoint/2010/main" val="329165487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ECTOMILLISECCONVERTED" val="1"/>
  <p:tag name="MMPROD_NEXTUNIQUEID" val="10010"/>
  <p:tag name="MMPROD_UIDATA" val="&lt;database version=&quot;6.0&quot;&gt;&lt;object type=&quot;1&quot; unique_id=&quot;10001&quot;&gt;&lt;object type=&quot;2&quot; unique_id=&quot;10002&quot;&gt;&lt;object type=&quot;3&quot; unique_id=&quot;10960&quot;&gt;&lt;property id=&quot;20148&quot; value=&quot;5&quot;/&gt;&lt;property id=&quot;20300&quot; value=&quot;スライド 1&quot;/&gt;&lt;property id=&quot;20307&quot; value=&quot;265&quot;/&gt;&lt;/object&gt;&lt;object type=&quot;3&quot; unique_id=&quot;10961&quot;&gt;&lt;property id=&quot;20148&quot; value=&quot;5&quot;/&gt;&lt;property id=&quot;20300&quot; value=&quot;スライド 2&quot;/&gt;&lt;property id=&quot;20307&quot; value=&quot;270&quot;/&gt;&lt;/object&gt;&lt;object type=&quot;3&quot; unique_id=&quot;10962&quot;&gt;&lt;property id=&quot;20148&quot; value=&quot;5&quot;/&gt;&lt;property id=&quot;20300&quot; value=&quot;スライド 3&quot;/&gt;&lt;property id=&quot;20307&quot; value=&quot;266&quot;/&gt;&lt;/object&gt;&lt;object type=&quot;3&quot; unique_id=&quot;10963&quot;&gt;&lt;property id=&quot;20148&quot; value=&quot;5&quot;/&gt;&lt;property id=&quot;20300&quot; value=&quot;スライド 4&quot;/&gt;&lt;property id=&quot;20307&quot; value=&quot;267&quot;/&gt;&lt;/object&gt;&lt;object type=&quot;3&quot; unique_id=&quot;10964&quot;&gt;&lt;property id=&quot;20148&quot; value=&quot;5&quot;/&gt;&lt;property id=&quot;20300&quot; value=&quot;スライド 5&quot;/&gt;&lt;property id=&quot;20307&quot; value=&quot;268&quot;/&gt;&lt;/object&gt;&lt;object type=&quot;3&quot; unique_id=&quot;10965&quot;&gt;&lt;property id=&quot;20148&quot; value=&quot;5&quot;/&gt;&lt;property id=&quot;20300&quot; value=&quot;スライド 6&quot;/&gt;&lt;property id=&quot;20307&quot; value=&quot;269&quot;/&gt;&lt;/object&gt;&lt;/object&gt;&lt;object type=&quot;8&quot; unique_id=&quot;10008&quot;&gt;&lt;/object&gt;&lt;/object&gt;&lt;/database&gt;"/>
</p:tagLst>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7153</TotalTime>
  <Words>2992</Words>
  <PresentationFormat>ユーザー設定</PresentationFormat>
  <Paragraphs>412</Paragraphs>
  <Slides>37</Slides>
  <Notes>32</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37</vt:i4>
      </vt:variant>
    </vt:vector>
  </HeadingPairs>
  <TitlesOfParts>
    <vt:vector size="45" baseType="lpstr">
      <vt:lpstr>Meiryo UI</vt:lpstr>
      <vt:lpstr>ＭＳ Ｐゴシック</vt:lpstr>
      <vt:lpstr>源真ゴシックP Normal</vt:lpstr>
      <vt:lpstr>源真ゴシックP Regular</vt:lpstr>
      <vt:lpstr>Arial</vt:lpstr>
      <vt:lpstr>Calibri</vt:lpstr>
      <vt:lpstr>Mazda Type Medium</vt:lpstr>
      <vt:lpstr>標準デザイン</vt:lpstr>
      <vt:lpstr>こころとからだのセルフケア　2020年</vt:lpstr>
      <vt:lpstr>はじめに</vt:lpstr>
      <vt:lpstr>はじめに</vt:lpstr>
      <vt:lpstr>はじめに</vt:lpstr>
      <vt:lpstr>もくじ</vt:lpstr>
      <vt:lpstr>１．今、私たちに何が起きているのか</vt:lpstr>
      <vt:lpstr>１．今、私たちに何が起きているのか</vt:lpstr>
      <vt:lpstr>１．今、私たちに何が起きているのか</vt:lpstr>
      <vt:lpstr>２．セルフケア～こころを整える～</vt:lpstr>
      <vt:lpstr>２．セルフケア～こころを整える～</vt:lpstr>
      <vt:lpstr>２．セルフケア～こころを整える～</vt:lpstr>
      <vt:lpstr>２．セルフケア～こころを整える～</vt:lpstr>
      <vt:lpstr>２．セルフケア～こころを整える～</vt:lpstr>
      <vt:lpstr>２．セルフケア～こころを整える～</vt:lpstr>
      <vt:lpstr>２．セルフケア～こころを整える～</vt:lpstr>
      <vt:lpstr>２．セルフケア～こころを整える～</vt:lpstr>
      <vt:lpstr>２．セルフケア～こころを整える～</vt:lpstr>
      <vt:lpstr>２．セルフケア～こころを整える～</vt:lpstr>
      <vt:lpstr>２．セルフケア～からだを整える～</vt:lpstr>
      <vt:lpstr>２．セルフケア～からだを整える～</vt:lpstr>
      <vt:lpstr>２．セルフケア～からだを整える～</vt:lpstr>
      <vt:lpstr>２．セルフケア～からだを整える～</vt:lpstr>
      <vt:lpstr>２．セルフケア～からだを整える～</vt:lpstr>
      <vt:lpstr>２．セルフケア～からだを整える～</vt:lpstr>
      <vt:lpstr>２．セルフケア～からだを整える～</vt:lpstr>
      <vt:lpstr>２．セルフケア～からだを整える～</vt:lpstr>
      <vt:lpstr>２．セルフケア～こころを整える～</vt:lpstr>
      <vt:lpstr>２．セルフケア～からだを整える～</vt:lpstr>
      <vt:lpstr>２．セルフケア～からだを整える～</vt:lpstr>
      <vt:lpstr>２．セルフケア～からだを整える～</vt:lpstr>
      <vt:lpstr>２．セルフケア～からだを整える～</vt:lpstr>
      <vt:lpstr>２．セルフケア～からだを整える～</vt:lpstr>
      <vt:lpstr>２．セルフケア～からだを整える～</vt:lpstr>
      <vt:lpstr>３．相談する</vt:lpstr>
      <vt:lpstr>３．相談する</vt:lpstr>
      <vt:lpstr>３．相談する</vt:lpstr>
      <vt:lpstr>終わりに</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2020-07-01T23:58:51Z</cp:lastPrinted>
  <dcterms:created xsi:type="dcterms:W3CDTF">2009-01-14T02:17:13Z</dcterms:created>
  <dcterms:modified xsi:type="dcterms:W3CDTF">2020-10-22T10:03:31Z</dcterms:modified>
</cp:coreProperties>
</file>